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Oxygen"/>
      <p:regular r:id="rId23"/>
      <p:bold r:id="rId24"/>
    </p:embeddedFont>
    <p:embeddedFont>
      <p:font typeface="Playfair Display"/>
      <p:regular r:id="rId25"/>
      <p:bold r:id="rId26"/>
      <p:italic r:id="rId27"/>
      <p:boldItalic r:id="rId28"/>
    </p:embeddedFont>
    <p:embeddedFont>
      <p:font typeface="Oswald SemiBold"/>
      <p:regular r:id="rId29"/>
      <p:bold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218715D-B4AF-4D51-BA38-CC656785CE61}">
  <a:tblStyle styleId="{F218715D-B4AF-4D51-BA38-CC656785CE6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Oxygen-bold.fntdata"/><Relationship Id="rId23" Type="http://schemas.openxmlformats.org/officeDocument/2006/relationships/font" Target="fonts/Oxygen-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bold.fntdata"/><Relationship Id="rId25" Type="http://schemas.openxmlformats.org/officeDocument/2006/relationships/font" Target="fonts/PlayfairDisplay-regular.fntdata"/><Relationship Id="rId28" Type="http://schemas.openxmlformats.org/officeDocument/2006/relationships/font" Target="fonts/PlayfairDisplay-boldItalic.fntdata"/><Relationship Id="rId27" Type="http://schemas.openxmlformats.org/officeDocument/2006/relationships/font" Target="fonts/PlayfairDispl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SemiBol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regular.fntdata"/><Relationship Id="rId30" Type="http://schemas.openxmlformats.org/officeDocument/2006/relationships/font" Target="fonts/OswaldSemiBold-bold.fntdata"/><Relationship Id="rId11" Type="http://schemas.openxmlformats.org/officeDocument/2006/relationships/slide" Target="slides/slide6.xml"/><Relationship Id="rId33" Type="http://schemas.openxmlformats.org/officeDocument/2006/relationships/font" Target="fonts/OpenSans-italic.fntdata"/><Relationship Id="rId10" Type="http://schemas.openxmlformats.org/officeDocument/2006/relationships/slide" Target="slides/slide5.xml"/><Relationship Id="rId32"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OpenSans-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7" name="Shape 13777"/>
        <p:cNvGrpSpPr/>
        <p:nvPr/>
      </p:nvGrpSpPr>
      <p:grpSpPr>
        <a:xfrm>
          <a:off x="0" y="0"/>
          <a:ext cx="0" cy="0"/>
          <a:chOff x="0" y="0"/>
          <a:chExt cx="0" cy="0"/>
        </a:xfrm>
      </p:grpSpPr>
      <p:sp>
        <p:nvSpPr>
          <p:cNvPr id="13778" name="Google Shape;13778;g98a768b21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9" name="Google Shape;13779;g98a768b21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9" name="Shape 13829"/>
        <p:cNvGrpSpPr/>
        <p:nvPr/>
      </p:nvGrpSpPr>
      <p:grpSpPr>
        <a:xfrm>
          <a:off x="0" y="0"/>
          <a:ext cx="0" cy="0"/>
          <a:chOff x="0" y="0"/>
          <a:chExt cx="0" cy="0"/>
        </a:xfrm>
      </p:grpSpPr>
      <p:sp>
        <p:nvSpPr>
          <p:cNvPr id="13830" name="Google Shape;13830;gd8f0238bd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1" name="Google Shape;13831;gd8f0238bd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6" name="Shape 13836"/>
        <p:cNvGrpSpPr/>
        <p:nvPr/>
      </p:nvGrpSpPr>
      <p:grpSpPr>
        <a:xfrm>
          <a:off x="0" y="0"/>
          <a:ext cx="0" cy="0"/>
          <a:chOff x="0" y="0"/>
          <a:chExt cx="0" cy="0"/>
        </a:xfrm>
      </p:grpSpPr>
      <p:sp>
        <p:nvSpPr>
          <p:cNvPr id="13837" name="Google Shape;13837;g9c42f1424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8" name="Google Shape;13838;g9c42f1424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2" name="Shape 13842"/>
        <p:cNvGrpSpPr/>
        <p:nvPr/>
      </p:nvGrpSpPr>
      <p:grpSpPr>
        <a:xfrm>
          <a:off x="0" y="0"/>
          <a:ext cx="0" cy="0"/>
          <a:chOff x="0" y="0"/>
          <a:chExt cx="0" cy="0"/>
        </a:xfrm>
      </p:grpSpPr>
      <p:sp>
        <p:nvSpPr>
          <p:cNvPr id="13843" name="Google Shape;13843;gd8f0238bd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4" name="Google Shape;13844;gd8f0238bd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9" name="Shape 13849"/>
        <p:cNvGrpSpPr/>
        <p:nvPr/>
      </p:nvGrpSpPr>
      <p:grpSpPr>
        <a:xfrm>
          <a:off x="0" y="0"/>
          <a:ext cx="0" cy="0"/>
          <a:chOff x="0" y="0"/>
          <a:chExt cx="0" cy="0"/>
        </a:xfrm>
      </p:grpSpPr>
      <p:sp>
        <p:nvSpPr>
          <p:cNvPr id="13850" name="Google Shape;13850;g9b10e58d13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1" name="Google Shape;13851;g9b10e58d13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8" name="Shape 13858"/>
        <p:cNvGrpSpPr/>
        <p:nvPr/>
      </p:nvGrpSpPr>
      <p:grpSpPr>
        <a:xfrm>
          <a:off x="0" y="0"/>
          <a:ext cx="0" cy="0"/>
          <a:chOff x="0" y="0"/>
          <a:chExt cx="0" cy="0"/>
        </a:xfrm>
      </p:grpSpPr>
      <p:sp>
        <p:nvSpPr>
          <p:cNvPr id="13859" name="Google Shape;13859;gd8f0238bdd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0" name="Google Shape;13860;gd8f0238bdd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6" name="Shape 13866"/>
        <p:cNvGrpSpPr/>
        <p:nvPr/>
      </p:nvGrpSpPr>
      <p:grpSpPr>
        <a:xfrm>
          <a:off x="0" y="0"/>
          <a:ext cx="0" cy="0"/>
          <a:chOff x="0" y="0"/>
          <a:chExt cx="0" cy="0"/>
        </a:xfrm>
      </p:grpSpPr>
      <p:sp>
        <p:nvSpPr>
          <p:cNvPr id="13867" name="Google Shape;13867;ga1c3a006f2_0_3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8" name="Google Shape;13868;ga1c3a006f2_0_3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3" name="Shape 13873"/>
        <p:cNvGrpSpPr/>
        <p:nvPr/>
      </p:nvGrpSpPr>
      <p:grpSpPr>
        <a:xfrm>
          <a:off x="0" y="0"/>
          <a:ext cx="0" cy="0"/>
          <a:chOff x="0" y="0"/>
          <a:chExt cx="0" cy="0"/>
        </a:xfrm>
      </p:grpSpPr>
      <p:sp>
        <p:nvSpPr>
          <p:cNvPr id="13874" name="Google Shape;13874;g976fa849ec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5" name="Google Shape;13875;g976fa849ec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0" name="Shape 13880"/>
        <p:cNvGrpSpPr/>
        <p:nvPr/>
      </p:nvGrpSpPr>
      <p:grpSpPr>
        <a:xfrm>
          <a:off x="0" y="0"/>
          <a:ext cx="0" cy="0"/>
          <a:chOff x="0" y="0"/>
          <a:chExt cx="0" cy="0"/>
        </a:xfrm>
      </p:grpSpPr>
      <p:sp>
        <p:nvSpPr>
          <p:cNvPr id="13881" name="Google Shape;13881;g9a6593ce9b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2" name="Google Shape;13882;g9a6593ce9b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3" name="Shape 13783"/>
        <p:cNvGrpSpPr/>
        <p:nvPr/>
      </p:nvGrpSpPr>
      <p:grpSpPr>
        <a:xfrm>
          <a:off x="0" y="0"/>
          <a:ext cx="0" cy="0"/>
          <a:chOff x="0" y="0"/>
          <a:chExt cx="0" cy="0"/>
        </a:xfrm>
      </p:grpSpPr>
      <p:sp>
        <p:nvSpPr>
          <p:cNvPr id="13784" name="Google Shape;13784;g9a38d63159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5" name="Google Shape;13785;g9a38d63159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8" name="Shape 13788"/>
        <p:cNvGrpSpPr/>
        <p:nvPr/>
      </p:nvGrpSpPr>
      <p:grpSpPr>
        <a:xfrm>
          <a:off x="0" y="0"/>
          <a:ext cx="0" cy="0"/>
          <a:chOff x="0" y="0"/>
          <a:chExt cx="0" cy="0"/>
        </a:xfrm>
      </p:grpSpPr>
      <p:sp>
        <p:nvSpPr>
          <p:cNvPr id="13789" name="Google Shape;13789;g9788305ac4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0" name="Google Shape;13790;g9788305ac4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4" name="Shape 13794"/>
        <p:cNvGrpSpPr/>
        <p:nvPr/>
      </p:nvGrpSpPr>
      <p:grpSpPr>
        <a:xfrm>
          <a:off x="0" y="0"/>
          <a:ext cx="0" cy="0"/>
          <a:chOff x="0" y="0"/>
          <a:chExt cx="0" cy="0"/>
        </a:xfrm>
      </p:grpSpPr>
      <p:sp>
        <p:nvSpPr>
          <p:cNvPr id="13795" name="Google Shape;13795;g9a38d63159_0_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6" name="Google Shape;13796;g9a38d63159_0_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0" name="Shape 13800"/>
        <p:cNvGrpSpPr/>
        <p:nvPr/>
      </p:nvGrpSpPr>
      <p:grpSpPr>
        <a:xfrm>
          <a:off x="0" y="0"/>
          <a:ext cx="0" cy="0"/>
          <a:chOff x="0" y="0"/>
          <a:chExt cx="0" cy="0"/>
        </a:xfrm>
      </p:grpSpPr>
      <p:sp>
        <p:nvSpPr>
          <p:cNvPr id="13801" name="Google Shape;13801;g9a38d63159_0_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2" name="Google Shape;13802;g9a38d63159_0_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6" name="Shape 13806"/>
        <p:cNvGrpSpPr/>
        <p:nvPr/>
      </p:nvGrpSpPr>
      <p:grpSpPr>
        <a:xfrm>
          <a:off x="0" y="0"/>
          <a:ext cx="0" cy="0"/>
          <a:chOff x="0" y="0"/>
          <a:chExt cx="0" cy="0"/>
        </a:xfrm>
      </p:grpSpPr>
      <p:sp>
        <p:nvSpPr>
          <p:cNvPr id="13807" name="Google Shape;13807;ga1bacfef19_0_5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8" name="Google Shape;13808;ga1bacfef19_0_5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1" name="Shape 13811"/>
        <p:cNvGrpSpPr/>
        <p:nvPr/>
      </p:nvGrpSpPr>
      <p:grpSpPr>
        <a:xfrm>
          <a:off x="0" y="0"/>
          <a:ext cx="0" cy="0"/>
          <a:chOff x="0" y="0"/>
          <a:chExt cx="0" cy="0"/>
        </a:xfrm>
      </p:grpSpPr>
      <p:sp>
        <p:nvSpPr>
          <p:cNvPr id="13812" name="Google Shape;13812;g9b10e58d13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13" name="Google Shape;13813;g9b10e58d13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7" name="Shape 13817"/>
        <p:cNvGrpSpPr/>
        <p:nvPr/>
      </p:nvGrpSpPr>
      <p:grpSpPr>
        <a:xfrm>
          <a:off x="0" y="0"/>
          <a:ext cx="0" cy="0"/>
          <a:chOff x="0" y="0"/>
          <a:chExt cx="0" cy="0"/>
        </a:xfrm>
      </p:grpSpPr>
      <p:sp>
        <p:nvSpPr>
          <p:cNvPr id="13818" name="Google Shape;13818;gd8f0238bd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19" name="Google Shape;13819;gd8f0238bd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2" name="Shape 13822"/>
        <p:cNvGrpSpPr/>
        <p:nvPr/>
      </p:nvGrpSpPr>
      <p:grpSpPr>
        <a:xfrm>
          <a:off x="0" y="0"/>
          <a:ext cx="0" cy="0"/>
          <a:chOff x="0" y="0"/>
          <a:chExt cx="0" cy="0"/>
        </a:xfrm>
      </p:grpSpPr>
      <p:sp>
        <p:nvSpPr>
          <p:cNvPr id="13823" name="Google Shape;13823;ga1c3a006f2_0_2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4" name="Google Shape;13824;ga1c3a006f2_0_2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0" y="-76200"/>
            <a:ext cx="9415324" cy="5336303"/>
            <a:chOff x="0" y="-76200"/>
            <a:chExt cx="9415324" cy="5336303"/>
          </a:xfrm>
        </p:grpSpPr>
        <p:sp>
          <p:nvSpPr>
            <p:cNvPr id="10" name="Google Shape;10;p2"/>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 name="Google Shape;513;p2"/>
          <p:cNvSpPr/>
          <p:nvPr/>
        </p:nvSpPr>
        <p:spPr>
          <a:xfrm>
            <a:off x="1067250" y="822950"/>
            <a:ext cx="7006800" cy="349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
          <p:cNvSpPr txBox="1"/>
          <p:nvPr>
            <p:ph type="ctrTitle"/>
          </p:nvPr>
        </p:nvSpPr>
        <p:spPr>
          <a:xfrm>
            <a:off x="1606950" y="1188720"/>
            <a:ext cx="5930100" cy="2149500"/>
          </a:xfrm>
          <a:prstGeom prst="rect">
            <a:avLst/>
          </a:prstGeom>
        </p:spPr>
        <p:txBody>
          <a:bodyPr anchorCtr="0" anchor="b" bIns="91425" lIns="91425" spcFirstLastPara="1" rIns="91425" wrap="square" tIns="91425">
            <a:noAutofit/>
          </a:bodyPr>
          <a:lstStyle>
            <a:lvl1pPr lvl="0" algn="ctr">
              <a:spcBef>
                <a:spcPts val="0"/>
              </a:spcBef>
              <a:spcAft>
                <a:spcPts val="0"/>
              </a:spcAft>
              <a:buSzPts val="5500"/>
              <a:buNone/>
              <a:defRPr sz="5500"/>
            </a:lvl1pPr>
            <a:lvl2pPr lvl="1" algn="ctr">
              <a:spcBef>
                <a:spcPts val="0"/>
              </a:spcBef>
              <a:spcAft>
                <a:spcPts val="0"/>
              </a:spcAft>
              <a:buSzPts val="6000"/>
              <a:buFont typeface="Open Sans"/>
              <a:buNone/>
              <a:defRPr sz="6000">
                <a:latin typeface="Open Sans"/>
                <a:ea typeface="Open Sans"/>
                <a:cs typeface="Open Sans"/>
                <a:sym typeface="Open Sans"/>
              </a:defRPr>
            </a:lvl2pPr>
            <a:lvl3pPr lvl="2" algn="ctr">
              <a:spcBef>
                <a:spcPts val="0"/>
              </a:spcBef>
              <a:spcAft>
                <a:spcPts val="0"/>
              </a:spcAft>
              <a:buSzPts val="6000"/>
              <a:buFont typeface="Open Sans"/>
              <a:buNone/>
              <a:defRPr sz="6000">
                <a:latin typeface="Open Sans"/>
                <a:ea typeface="Open Sans"/>
                <a:cs typeface="Open Sans"/>
                <a:sym typeface="Open Sans"/>
              </a:defRPr>
            </a:lvl3pPr>
            <a:lvl4pPr lvl="3" algn="ctr">
              <a:spcBef>
                <a:spcPts val="0"/>
              </a:spcBef>
              <a:spcAft>
                <a:spcPts val="0"/>
              </a:spcAft>
              <a:buSzPts val="6000"/>
              <a:buFont typeface="Open Sans"/>
              <a:buNone/>
              <a:defRPr sz="6000">
                <a:latin typeface="Open Sans"/>
                <a:ea typeface="Open Sans"/>
                <a:cs typeface="Open Sans"/>
                <a:sym typeface="Open Sans"/>
              </a:defRPr>
            </a:lvl4pPr>
            <a:lvl5pPr lvl="4" algn="ctr">
              <a:spcBef>
                <a:spcPts val="0"/>
              </a:spcBef>
              <a:spcAft>
                <a:spcPts val="0"/>
              </a:spcAft>
              <a:buSzPts val="6000"/>
              <a:buFont typeface="Open Sans"/>
              <a:buNone/>
              <a:defRPr sz="6000">
                <a:latin typeface="Open Sans"/>
                <a:ea typeface="Open Sans"/>
                <a:cs typeface="Open Sans"/>
                <a:sym typeface="Open Sans"/>
              </a:defRPr>
            </a:lvl5pPr>
            <a:lvl6pPr lvl="5" algn="ctr">
              <a:spcBef>
                <a:spcPts val="0"/>
              </a:spcBef>
              <a:spcAft>
                <a:spcPts val="0"/>
              </a:spcAft>
              <a:buSzPts val="6000"/>
              <a:buFont typeface="Open Sans"/>
              <a:buNone/>
              <a:defRPr sz="6000">
                <a:latin typeface="Open Sans"/>
                <a:ea typeface="Open Sans"/>
                <a:cs typeface="Open Sans"/>
                <a:sym typeface="Open Sans"/>
              </a:defRPr>
            </a:lvl6pPr>
            <a:lvl7pPr lvl="6" algn="ctr">
              <a:spcBef>
                <a:spcPts val="0"/>
              </a:spcBef>
              <a:spcAft>
                <a:spcPts val="0"/>
              </a:spcAft>
              <a:buSzPts val="6000"/>
              <a:buFont typeface="Open Sans"/>
              <a:buNone/>
              <a:defRPr sz="6000">
                <a:latin typeface="Open Sans"/>
                <a:ea typeface="Open Sans"/>
                <a:cs typeface="Open Sans"/>
                <a:sym typeface="Open Sans"/>
              </a:defRPr>
            </a:lvl7pPr>
            <a:lvl8pPr lvl="7" algn="ctr">
              <a:spcBef>
                <a:spcPts val="0"/>
              </a:spcBef>
              <a:spcAft>
                <a:spcPts val="0"/>
              </a:spcAft>
              <a:buSzPts val="6000"/>
              <a:buFont typeface="Open Sans"/>
              <a:buNone/>
              <a:defRPr sz="6000">
                <a:latin typeface="Open Sans"/>
                <a:ea typeface="Open Sans"/>
                <a:cs typeface="Open Sans"/>
                <a:sym typeface="Open Sans"/>
              </a:defRPr>
            </a:lvl8pPr>
            <a:lvl9pPr lvl="8" algn="ctr">
              <a:spcBef>
                <a:spcPts val="0"/>
              </a:spcBef>
              <a:spcAft>
                <a:spcPts val="0"/>
              </a:spcAft>
              <a:buSzPts val="6000"/>
              <a:buFont typeface="Open Sans"/>
              <a:buNone/>
              <a:defRPr sz="6000">
                <a:latin typeface="Open Sans"/>
                <a:ea typeface="Open Sans"/>
                <a:cs typeface="Open Sans"/>
                <a:sym typeface="Open Sans"/>
              </a:defRPr>
            </a:lvl9pPr>
          </a:lstStyle>
          <a:p/>
        </p:txBody>
      </p:sp>
      <p:sp>
        <p:nvSpPr>
          <p:cNvPr id="515" name="Google Shape;515;p2"/>
          <p:cNvSpPr txBox="1"/>
          <p:nvPr>
            <p:ph idx="1" type="subTitle"/>
          </p:nvPr>
        </p:nvSpPr>
        <p:spPr>
          <a:xfrm>
            <a:off x="2441025" y="3291325"/>
            <a:ext cx="4261800" cy="496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079" name="Shape 4079"/>
        <p:cNvGrpSpPr/>
        <p:nvPr/>
      </p:nvGrpSpPr>
      <p:grpSpPr>
        <a:xfrm>
          <a:off x="0" y="0"/>
          <a:ext cx="0" cy="0"/>
          <a:chOff x="0" y="0"/>
          <a:chExt cx="0" cy="0"/>
        </a:xfrm>
      </p:grpSpPr>
      <p:grpSp>
        <p:nvGrpSpPr>
          <p:cNvPr id="4080" name="Google Shape;4080;p11"/>
          <p:cNvGrpSpPr/>
          <p:nvPr/>
        </p:nvGrpSpPr>
        <p:grpSpPr>
          <a:xfrm>
            <a:off x="0" y="-76200"/>
            <a:ext cx="9415324" cy="5336303"/>
            <a:chOff x="0" y="-76200"/>
            <a:chExt cx="9415324" cy="5336303"/>
          </a:xfrm>
        </p:grpSpPr>
        <p:sp>
          <p:nvSpPr>
            <p:cNvPr id="4081" name="Google Shape;4081;p11"/>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1"/>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1"/>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1"/>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1"/>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1"/>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1"/>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1"/>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1"/>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1"/>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1"/>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1"/>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1"/>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1"/>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1"/>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1"/>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1"/>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1"/>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1"/>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1"/>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1"/>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1"/>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1"/>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1"/>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1"/>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1"/>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1"/>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1"/>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1"/>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1"/>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1"/>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1"/>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1"/>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1"/>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1"/>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1"/>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1"/>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1"/>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1"/>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1"/>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1"/>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1"/>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1"/>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1"/>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1"/>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1"/>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1"/>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1"/>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1"/>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1"/>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1"/>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1"/>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1"/>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1"/>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1"/>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1"/>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1"/>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1"/>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1"/>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1"/>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1"/>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1"/>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1"/>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1"/>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1"/>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1"/>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1"/>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1"/>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1"/>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1"/>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1"/>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1"/>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1"/>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1"/>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1"/>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1"/>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1"/>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1"/>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1"/>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1"/>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1"/>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1"/>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1"/>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1"/>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1"/>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1"/>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1"/>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1"/>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1"/>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1"/>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1"/>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1"/>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1"/>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1"/>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1"/>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1"/>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1"/>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1"/>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1"/>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1"/>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1"/>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1"/>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1"/>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1"/>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1"/>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1"/>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1"/>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1"/>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1"/>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1"/>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1"/>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1"/>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1"/>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1"/>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1"/>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1"/>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1"/>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1"/>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1"/>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1"/>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1"/>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1"/>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1"/>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1"/>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1"/>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1"/>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1"/>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1"/>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1"/>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1"/>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1"/>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1"/>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1"/>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1"/>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1"/>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1"/>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1"/>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1"/>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1"/>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1"/>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1"/>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1"/>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1"/>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1"/>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1"/>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1"/>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1"/>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1"/>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1"/>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1"/>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1"/>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1"/>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1"/>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1"/>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1"/>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1"/>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1"/>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1"/>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1"/>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1"/>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1"/>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1"/>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1"/>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1"/>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1"/>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1"/>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1"/>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1"/>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1"/>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1"/>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1"/>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1"/>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1"/>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1"/>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1"/>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1"/>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1"/>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1"/>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1"/>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1"/>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1"/>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1"/>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1"/>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1"/>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1"/>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1"/>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1"/>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1"/>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1"/>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1"/>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1"/>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1"/>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1"/>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1"/>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1"/>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1"/>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1"/>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1"/>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1"/>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1"/>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1"/>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1"/>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1"/>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1"/>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1"/>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1"/>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1"/>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1"/>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1"/>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1"/>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1"/>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1"/>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1"/>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1"/>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1"/>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1"/>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1"/>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1"/>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1"/>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1"/>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1"/>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1"/>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1"/>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1"/>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1"/>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1"/>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1"/>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1"/>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1"/>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1"/>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1"/>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1"/>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1"/>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1"/>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1"/>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1"/>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1"/>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1"/>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1"/>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1"/>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1"/>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1"/>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1"/>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1"/>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1"/>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1"/>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1"/>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1"/>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1"/>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1"/>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1"/>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1"/>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1"/>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1"/>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1"/>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1"/>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1"/>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1"/>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1"/>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1"/>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1"/>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1"/>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1"/>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1"/>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1"/>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1"/>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1"/>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1"/>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1"/>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1"/>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1"/>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1"/>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1"/>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1"/>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1"/>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1"/>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1"/>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1"/>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1"/>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1"/>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1"/>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1"/>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1"/>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1"/>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1"/>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1"/>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1"/>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1"/>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1"/>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1"/>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1"/>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1"/>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1"/>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1"/>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1"/>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1"/>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1"/>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1"/>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1"/>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1"/>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1"/>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1"/>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1"/>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1"/>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1"/>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1"/>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1"/>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1"/>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1"/>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1"/>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1"/>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1"/>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1"/>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1"/>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1"/>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1"/>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1"/>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1"/>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1"/>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1"/>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1"/>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1"/>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1"/>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1"/>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1"/>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1"/>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1"/>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1"/>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1"/>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1"/>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1"/>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1"/>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1"/>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1"/>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1"/>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1"/>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1"/>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1"/>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1"/>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1"/>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1"/>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1"/>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1"/>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1"/>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1"/>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1"/>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1"/>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1"/>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1"/>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1"/>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1"/>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1"/>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1"/>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1"/>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1"/>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1"/>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1"/>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1"/>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1"/>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1"/>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1"/>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1"/>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1"/>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1"/>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1"/>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1"/>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1"/>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1"/>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1"/>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1"/>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1"/>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1"/>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1"/>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1"/>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1"/>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1"/>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1"/>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1"/>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1"/>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1"/>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1"/>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1"/>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1"/>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1"/>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1"/>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1"/>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1"/>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1"/>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1"/>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1"/>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1"/>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1"/>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1"/>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1"/>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1"/>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1"/>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1"/>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1"/>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1"/>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1"/>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1"/>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1"/>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1"/>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1"/>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1"/>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1"/>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1"/>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1"/>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1"/>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1"/>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1"/>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1"/>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1"/>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1"/>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1"/>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1"/>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1"/>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1"/>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1"/>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1"/>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1"/>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1"/>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1"/>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1"/>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1"/>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1"/>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1"/>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1"/>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1"/>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1"/>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1"/>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1"/>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1"/>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1"/>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1"/>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1"/>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1"/>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1"/>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1"/>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1"/>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1"/>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1"/>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1"/>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1"/>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1"/>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1"/>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1"/>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1"/>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1"/>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1"/>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1"/>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1"/>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1"/>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1"/>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1"/>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1"/>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1"/>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1"/>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1"/>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1"/>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1"/>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1"/>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1"/>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1"/>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1"/>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1"/>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1"/>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1"/>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1"/>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1"/>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1"/>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1"/>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1"/>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1"/>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1"/>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1"/>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1"/>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1"/>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1"/>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1"/>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1"/>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1"/>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1"/>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1"/>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1"/>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1"/>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1"/>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1"/>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1"/>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1"/>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1"/>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1"/>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1"/>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1"/>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1"/>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1"/>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1"/>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1"/>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1"/>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1"/>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1"/>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1"/>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1"/>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4" name="Google Shape;4584;p11"/>
          <p:cNvSpPr/>
          <p:nvPr/>
        </p:nvSpPr>
        <p:spPr>
          <a:xfrm>
            <a:off x="-63400" y="535200"/>
            <a:ext cx="9280500" cy="406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1"/>
          <p:cNvSpPr txBox="1"/>
          <p:nvPr>
            <p:ph hasCustomPrompt="1" type="title"/>
          </p:nvPr>
        </p:nvSpPr>
        <p:spPr>
          <a:xfrm>
            <a:off x="713125" y="1106125"/>
            <a:ext cx="77175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5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586" name="Google Shape;4586;p11"/>
          <p:cNvSpPr txBox="1"/>
          <p:nvPr>
            <p:ph idx="1" type="subTitle"/>
          </p:nvPr>
        </p:nvSpPr>
        <p:spPr>
          <a:xfrm>
            <a:off x="2146675" y="3083875"/>
            <a:ext cx="4863300" cy="5634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87" name="Shape 4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s">
  <p:cSld name="CUSTOM">
    <p:spTree>
      <p:nvGrpSpPr>
        <p:cNvPr id="4588" name="Shape 4588"/>
        <p:cNvGrpSpPr/>
        <p:nvPr/>
      </p:nvGrpSpPr>
      <p:grpSpPr>
        <a:xfrm>
          <a:off x="0" y="0"/>
          <a:ext cx="0" cy="0"/>
          <a:chOff x="0" y="0"/>
          <a:chExt cx="0" cy="0"/>
        </a:xfrm>
      </p:grpSpPr>
      <p:grpSp>
        <p:nvGrpSpPr>
          <p:cNvPr id="4589" name="Google Shape;4589;p13"/>
          <p:cNvGrpSpPr/>
          <p:nvPr/>
        </p:nvGrpSpPr>
        <p:grpSpPr>
          <a:xfrm>
            <a:off x="0" y="-76200"/>
            <a:ext cx="9415324" cy="5336303"/>
            <a:chOff x="0" y="-76200"/>
            <a:chExt cx="9415324" cy="5336303"/>
          </a:xfrm>
        </p:grpSpPr>
        <p:sp>
          <p:nvSpPr>
            <p:cNvPr id="4590" name="Google Shape;4590;p13"/>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3"/>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3"/>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3"/>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3"/>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3"/>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3"/>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3"/>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3"/>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3"/>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3"/>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3"/>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3"/>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3"/>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3"/>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3"/>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3"/>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3"/>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3"/>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3"/>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3"/>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3"/>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3"/>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3"/>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3"/>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3"/>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3"/>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3"/>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3"/>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3"/>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3"/>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3"/>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3"/>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3"/>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3"/>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3"/>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3"/>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3"/>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3"/>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3"/>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3"/>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3"/>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3"/>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3"/>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3"/>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3"/>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3"/>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3"/>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3"/>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3"/>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3"/>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3"/>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3"/>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3"/>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3"/>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3"/>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3"/>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3"/>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3"/>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3"/>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3"/>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3"/>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3"/>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3"/>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3"/>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3"/>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3"/>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3"/>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3"/>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3"/>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3"/>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3"/>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3"/>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3"/>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3"/>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3"/>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3"/>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3"/>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3"/>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3"/>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3"/>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3"/>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3"/>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3"/>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3"/>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3"/>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3"/>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3"/>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3"/>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3"/>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3"/>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3"/>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3"/>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3"/>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3"/>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3"/>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3"/>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3"/>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3"/>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3"/>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3"/>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3"/>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3"/>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3"/>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3"/>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3"/>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3"/>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3"/>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3"/>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3"/>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3"/>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3"/>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3"/>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13"/>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3"/>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3"/>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3"/>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3"/>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3"/>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3"/>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3"/>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3"/>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3"/>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3"/>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3"/>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3"/>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3"/>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3"/>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3"/>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3"/>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3"/>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3"/>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3"/>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3"/>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3"/>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3"/>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3"/>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3"/>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3"/>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3"/>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3"/>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3"/>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3"/>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3"/>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3"/>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3"/>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3"/>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3"/>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3"/>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3"/>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3"/>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3"/>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3"/>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3"/>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3"/>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3"/>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3"/>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3"/>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3"/>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3"/>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3"/>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3"/>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3"/>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3"/>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3"/>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3"/>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3"/>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3"/>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3"/>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3"/>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3"/>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3"/>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3"/>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3"/>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3"/>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3"/>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3"/>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3"/>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3"/>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3"/>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3"/>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3"/>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3"/>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3"/>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3"/>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3"/>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3"/>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3"/>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3"/>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3"/>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3"/>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3"/>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3"/>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3"/>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3"/>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3"/>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3"/>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3"/>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3"/>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3"/>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3"/>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3"/>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3"/>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3"/>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3"/>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3"/>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3"/>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3"/>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3"/>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3"/>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3"/>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3"/>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3"/>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3"/>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3"/>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3"/>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3"/>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3"/>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3"/>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3"/>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3"/>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3"/>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3"/>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3"/>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3"/>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3"/>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3"/>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3"/>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3"/>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3"/>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3"/>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3"/>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3"/>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3"/>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3"/>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3"/>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3"/>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3"/>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3"/>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3"/>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3"/>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3"/>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3"/>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3"/>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3"/>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3"/>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3"/>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3"/>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3"/>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3"/>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3"/>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3"/>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3"/>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3"/>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3"/>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3"/>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3"/>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3"/>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3"/>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3"/>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3"/>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3"/>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3"/>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3"/>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3"/>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3"/>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3"/>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3"/>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3"/>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3"/>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3"/>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3"/>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3"/>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3"/>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3"/>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3"/>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3"/>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3"/>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3"/>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3"/>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3"/>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3"/>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3"/>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3"/>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3"/>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3"/>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3"/>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3"/>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3"/>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3"/>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3"/>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3"/>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3"/>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3"/>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3"/>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3"/>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3"/>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3"/>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3"/>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3"/>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3"/>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3"/>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3"/>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3"/>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3"/>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3"/>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3"/>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3"/>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3"/>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3"/>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3"/>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3"/>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3"/>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3"/>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3"/>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3"/>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3"/>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3"/>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3"/>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3"/>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3"/>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3"/>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3"/>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3"/>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3"/>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3"/>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3"/>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3"/>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3"/>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3"/>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3"/>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3"/>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3"/>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3"/>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3"/>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3"/>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3"/>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3"/>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3"/>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3"/>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3"/>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3"/>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3"/>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3"/>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3"/>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3"/>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3"/>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3"/>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3"/>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3"/>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3"/>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3"/>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3"/>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3"/>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3"/>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3"/>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3"/>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3"/>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3"/>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3"/>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3"/>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3"/>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3"/>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3"/>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3"/>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3"/>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3"/>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3"/>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3"/>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3"/>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3"/>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3"/>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3"/>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3"/>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3"/>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3"/>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3"/>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3"/>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3"/>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3"/>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3"/>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3"/>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3"/>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3"/>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3"/>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3"/>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3"/>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3"/>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3"/>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3"/>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3"/>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3"/>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3"/>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3"/>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3"/>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3"/>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3"/>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3"/>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3"/>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3"/>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3"/>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3"/>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3"/>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3"/>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3"/>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3"/>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3"/>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3"/>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3"/>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3"/>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3"/>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3"/>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3"/>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3"/>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3"/>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3"/>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3"/>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3"/>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3"/>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3"/>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3"/>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3"/>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3"/>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3"/>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3"/>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3"/>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3"/>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3"/>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3"/>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3"/>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3"/>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3"/>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3"/>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3"/>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3"/>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3"/>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3"/>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3"/>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3"/>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3"/>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3"/>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3"/>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3"/>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3"/>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3"/>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3"/>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3"/>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3"/>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3"/>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3"/>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3"/>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3"/>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3"/>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3"/>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3"/>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3"/>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3"/>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3"/>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3"/>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3"/>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3"/>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3"/>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3"/>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3"/>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3"/>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3"/>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3"/>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3"/>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3"/>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3"/>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3"/>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3"/>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3"/>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3"/>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3"/>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3"/>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3"/>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3"/>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3"/>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3"/>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3"/>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3"/>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3"/>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3"/>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3"/>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3"/>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3"/>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3"/>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3"/>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3"/>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3"/>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3"/>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3"/>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3"/>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3"/>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3"/>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3"/>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3"/>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3"/>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3"/>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3"/>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3"/>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3"/>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3" name="Google Shape;5093;p13"/>
          <p:cNvSpPr/>
          <p:nvPr/>
        </p:nvSpPr>
        <p:spPr>
          <a:xfrm>
            <a:off x="713225" y="822950"/>
            <a:ext cx="7360800" cy="3492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3"/>
          <p:cNvSpPr/>
          <p:nvPr/>
        </p:nvSpPr>
        <p:spPr>
          <a:xfrm>
            <a:off x="-71325" y="-76200"/>
            <a:ext cx="6500400" cy="529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3"/>
          <p:cNvSpPr txBox="1"/>
          <p:nvPr>
            <p:ph type="title"/>
          </p:nvPr>
        </p:nvSpPr>
        <p:spPr>
          <a:xfrm>
            <a:off x="5029200" y="1600200"/>
            <a:ext cx="2569500" cy="19476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lgn="r">
              <a:spcBef>
                <a:spcPts val="0"/>
              </a:spcBef>
              <a:spcAft>
                <a:spcPts val="0"/>
              </a:spcAft>
              <a:buSzPts val="2800"/>
              <a:buFont typeface="Oswald SemiBold"/>
              <a:buNone/>
              <a:defRPr>
                <a:latin typeface="Oswald SemiBold"/>
                <a:ea typeface="Oswald SemiBold"/>
                <a:cs typeface="Oswald SemiBold"/>
                <a:sym typeface="Oswald SemiBold"/>
              </a:defRPr>
            </a:lvl2pPr>
            <a:lvl3pPr lvl="2" algn="r">
              <a:spcBef>
                <a:spcPts val="0"/>
              </a:spcBef>
              <a:spcAft>
                <a:spcPts val="0"/>
              </a:spcAft>
              <a:buSzPts val="2800"/>
              <a:buFont typeface="Oswald SemiBold"/>
              <a:buNone/>
              <a:defRPr>
                <a:latin typeface="Oswald SemiBold"/>
                <a:ea typeface="Oswald SemiBold"/>
                <a:cs typeface="Oswald SemiBold"/>
                <a:sym typeface="Oswald SemiBold"/>
              </a:defRPr>
            </a:lvl3pPr>
            <a:lvl4pPr lvl="3" algn="r">
              <a:spcBef>
                <a:spcPts val="0"/>
              </a:spcBef>
              <a:spcAft>
                <a:spcPts val="0"/>
              </a:spcAft>
              <a:buSzPts val="2800"/>
              <a:buFont typeface="Oswald SemiBold"/>
              <a:buNone/>
              <a:defRPr>
                <a:latin typeface="Oswald SemiBold"/>
                <a:ea typeface="Oswald SemiBold"/>
                <a:cs typeface="Oswald SemiBold"/>
                <a:sym typeface="Oswald SemiBold"/>
              </a:defRPr>
            </a:lvl4pPr>
            <a:lvl5pPr lvl="4" algn="r">
              <a:spcBef>
                <a:spcPts val="0"/>
              </a:spcBef>
              <a:spcAft>
                <a:spcPts val="0"/>
              </a:spcAft>
              <a:buSzPts val="2800"/>
              <a:buFont typeface="Oswald SemiBold"/>
              <a:buNone/>
              <a:defRPr>
                <a:latin typeface="Oswald SemiBold"/>
                <a:ea typeface="Oswald SemiBold"/>
                <a:cs typeface="Oswald SemiBold"/>
                <a:sym typeface="Oswald SemiBold"/>
              </a:defRPr>
            </a:lvl5pPr>
            <a:lvl6pPr lvl="5" algn="r">
              <a:spcBef>
                <a:spcPts val="0"/>
              </a:spcBef>
              <a:spcAft>
                <a:spcPts val="0"/>
              </a:spcAft>
              <a:buSzPts val="2800"/>
              <a:buFont typeface="Oswald SemiBold"/>
              <a:buNone/>
              <a:defRPr>
                <a:latin typeface="Oswald SemiBold"/>
                <a:ea typeface="Oswald SemiBold"/>
                <a:cs typeface="Oswald SemiBold"/>
                <a:sym typeface="Oswald SemiBold"/>
              </a:defRPr>
            </a:lvl6pPr>
            <a:lvl7pPr lvl="6" algn="r">
              <a:spcBef>
                <a:spcPts val="0"/>
              </a:spcBef>
              <a:spcAft>
                <a:spcPts val="0"/>
              </a:spcAft>
              <a:buSzPts val="2800"/>
              <a:buFont typeface="Oswald SemiBold"/>
              <a:buNone/>
              <a:defRPr>
                <a:latin typeface="Oswald SemiBold"/>
                <a:ea typeface="Oswald SemiBold"/>
                <a:cs typeface="Oswald SemiBold"/>
                <a:sym typeface="Oswald SemiBold"/>
              </a:defRPr>
            </a:lvl7pPr>
            <a:lvl8pPr lvl="7" algn="r">
              <a:spcBef>
                <a:spcPts val="0"/>
              </a:spcBef>
              <a:spcAft>
                <a:spcPts val="0"/>
              </a:spcAft>
              <a:buSzPts val="2800"/>
              <a:buFont typeface="Oswald SemiBold"/>
              <a:buNone/>
              <a:defRPr>
                <a:latin typeface="Oswald SemiBold"/>
                <a:ea typeface="Oswald SemiBold"/>
                <a:cs typeface="Oswald SemiBold"/>
                <a:sym typeface="Oswald SemiBold"/>
              </a:defRPr>
            </a:lvl8pPr>
            <a:lvl9pPr lvl="8" algn="r">
              <a:spcBef>
                <a:spcPts val="0"/>
              </a:spcBef>
              <a:spcAft>
                <a:spcPts val="0"/>
              </a:spcAft>
              <a:buSzPts val="2800"/>
              <a:buFont typeface="Oswald SemiBold"/>
              <a:buNone/>
              <a:defRPr>
                <a:latin typeface="Oswald SemiBold"/>
                <a:ea typeface="Oswald SemiBold"/>
                <a:cs typeface="Oswald SemiBold"/>
                <a:sym typeface="Oswald SemiBold"/>
              </a:defRPr>
            </a:lvl9pPr>
          </a:lstStyle>
          <a:p/>
        </p:txBody>
      </p:sp>
      <p:sp>
        <p:nvSpPr>
          <p:cNvPr id="5096" name="Google Shape;5096;p13"/>
          <p:cNvSpPr txBox="1"/>
          <p:nvPr>
            <p:ph idx="1" type="subTitle"/>
          </p:nvPr>
        </p:nvSpPr>
        <p:spPr>
          <a:xfrm>
            <a:off x="1721200" y="978400"/>
            <a:ext cx="2850900" cy="605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b="1" sz="1800">
                <a:latin typeface="Playfair Display"/>
                <a:ea typeface="Playfair Display"/>
                <a:cs typeface="Playfair Display"/>
                <a:sym typeface="Playfair Display"/>
              </a:defRPr>
            </a:lvl1pPr>
            <a:lvl2pPr lvl="1">
              <a:spcBef>
                <a:spcPts val="1600"/>
              </a:spcBef>
              <a:spcAft>
                <a:spcPts val="0"/>
              </a:spcAft>
              <a:buSzPts val="1800"/>
              <a:buNone/>
              <a:defRPr b="1" sz="1800"/>
            </a:lvl2pPr>
            <a:lvl3pPr lvl="2">
              <a:spcBef>
                <a:spcPts val="1600"/>
              </a:spcBef>
              <a:spcAft>
                <a:spcPts val="0"/>
              </a:spcAft>
              <a:buSzPts val="1800"/>
              <a:buNone/>
              <a:defRPr b="1" sz="1800"/>
            </a:lvl3pPr>
            <a:lvl4pPr lvl="3">
              <a:spcBef>
                <a:spcPts val="1600"/>
              </a:spcBef>
              <a:spcAft>
                <a:spcPts val="0"/>
              </a:spcAft>
              <a:buSzPts val="1800"/>
              <a:buNone/>
              <a:defRPr b="1" sz="1800"/>
            </a:lvl4pPr>
            <a:lvl5pPr lvl="4">
              <a:spcBef>
                <a:spcPts val="1600"/>
              </a:spcBef>
              <a:spcAft>
                <a:spcPts val="0"/>
              </a:spcAft>
              <a:buSzPts val="1800"/>
              <a:buNone/>
              <a:defRPr b="1" sz="1800"/>
            </a:lvl5pPr>
            <a:lvl6pPr lvl="5">
              <a:spcBef>
                <a:spcPts val="1600"/>
              </a:spcBef>
              <a:spcAft>
                <a:spcPts val="0"/>
              </a:spcAft>
              <a:buSzPts val="1800"/>
              <a:buNone/>
              <a:defRPr b="1" sz="1800"/>
            </a:lvl6pPr>
            <a:lvl7pPr lvl="6">
              <a:spcBef>
                <a:spcPts val="1600"/>
              </a:spcBef>
              <a:spcAft>
                <a:spcPts val="0"/>
              </a:spcAft>
              <a:buSzPts val="1800"/>
              <a:buNone/>
              <a:defRPr b="1" sz="1800"/>
            </a:lvl7pPr>
            <a:lvl8pPr lvl="7">
              <a:spcBef>
                <a:spcPts val="1600"/>
              </a:spcBef>
              <a:spcAft>
                <a:spcPts val="0"/>
              </a:spcAft>
              <a:buSzPts val="1800"/>
              <a:buNone/>
              <a:defRPr b="1" sz="1800"/>
            </a:lvl8pPr>
            <a:lvl9pPr lvl="8">
              <a:spcBef>
                <a:spcPts val="1600"/>
              </a:spcBef>
              <a:spcAft>
                <a:spcPts val="1600"/>
              </a:spcAft>
              <a:buSzPts val="1800"/>
              <a:buNone/>
              <a:defRPr b="1" sz="1800"/>
            </a:lvl9pPr>
          </a:lstStyle>
          <a:p/>
        </p:txBody>
      </p:sp>
      <p:sp>
        <p:nvSpPr>
          <p:cNvPr id="5097" name="Google Shape;5097;p13"/>
          <p:cNvSpPr txBox="1"/>
          <p:nvPr>
            <p:ph idx="2" type="subTitle"/>
          </p:nvPr>
        </p:nvSpPr>
        <p:spPr>
          <a:xfrm>
            <a:off x="1721200" y="1317395"/>
            <a:ext cx="2850900" cy="9861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5098" name="Google Shape;5098;p13"/>
          <p:cNvSpPr txBox="1"/>
          <p:nvPr>
            <p:ph idx="3" type="subTitle"/>
          </p:nvPr>
        </p:nvSpPr>
        <p:spPr>
          <a:xfrm>
            <a:off x="1721200" y="2221986"/>
            <a:ext cx="28509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b="1" sz="1800">
                <a:latin typeface="Playfair Display"/>
                <a:ea typeface="Playfair Display"/>
                <a:cs typeface="Playfair Display"/>
                <a:sym typeface="Playfair Display"/>
              </a:defRPr>
            </a:lvl1pPr>
            <a:lvl2pPr lvl="1" rtl="0">
              <a:spcBef>
                <a:spcPts val="1600"/>
              </a:spcBef>
              <a:spcAft>
                <a:spcPts val="0"/>
              </a:spcAft>
              <a:buSzPts val="1800"/>
              <a:buNone/>
              <a:defRPr b="1" sz="1800"/>
            </a:lvl2pPr>
            <a:lvl3pPr lvl="2" rtl="0">
              <a:spcBef>
                <a:spcPts val="1600"/>
              </a:spcBef>
              <a:spcAft>
                <a:spcPts val="0"/>
              </a:spcAft>
              <a:buSzPts val="1800"/>
              <a:buNone/>
              <a:defRPr b="1" sz="1800"/>
            </a:lvl3pPr>
            <a:lvl4pPr lvl="3" rtl="0">
              <a:spcBef>
                <a:spcPts val="1600"/>
              </a:spcBef>
              <a:spcAft>
                <a:spcPts val="0"/>
              </a:spcAft>
              <a:buSzPts val="1800"/>
              <a:buNone/>
              <a:defRPr b="1" sz="1800"/>
            </a:lvl4pPr>
            <a:lvl5pPr lvl="4" rtl="0">
              <a:spcBef>
                <a:spcPts val="1600"/>
              </a:spcBef>
              <a:spcAft>
                <a:spcPts val="0"/>
              </a:spcAft>
              <a:buSzPts val="1800"/>
              <a:buNone/>
              <a:defRPr b="1" sz="1800"/>
            </a:lvl5pPr>
            <a:lvl6pPr lvl="5" rtl="0">
              <a:spcBef>
                <a:spcPts val="1600"/>
              </a:spcBef>
              <a:spcAft>
                <a:spcPts val="0"/>
              </a:spcAft>
              <a:buSzPts val="1800"/>
              <a:buNone/>
              <a:defRPr b="1" sz="1800"/>
            </a:lvl6pPr>
            <a:lvl7pPr lvl="6" rtl="0">
              <a:spcBef>
                <a:spcPts val="1600"/>
              </a:spcBef>
              <a:spcAft>
                <a:spcPts val="0"/>
              </a:spcAft>
              <a:buSzPts val="1800"/>
              <a:buNone/>
              <a:defRPr b="1" sz="1800"/>
            </a:lvl7pPr>
            <a:lvl8pPr lvl="7" rtl="0">
              <a:spcBef>
                <a:spcPts val="1600"/>
              </a:spcBef>
              <a:spcAft>
                <a:spcPts val="0"/>
              </a:spcAft>
              <a:buSzPts val="1800"/>
              <a:buNone/>
              <a:defRPr b="1" sz="1800"/>
            </a:lvl8pPr>
            <a:lvl9pPr lvl="8" rtl="0">
              <a:spcBef>
                <a:spcPts val="1600"/>
              </a:spcBef>
              <a:spcAft>
                <a:spcPts val="1600"/>
              </a:spcAft>
              <a:buSzPts val="1800"/>
              <a:buNone/>
              <a:defRPr b="1" sz="1800"/>
            </a:lvl9pPr>
          </a:lstStyle>
          <a:p/>
        </p:txBody>
      </p:sp>
      <p:sp>
        <p:nvSpPr>
          <p:cNvPr id="5099" name="Google Shape;5099;p13"/>
          <p:cNvSpPr txBox="1"/>
          <p:nvPr>
            <p:ph idx="4" type="subTitle"/>
          </p:nvPr>
        </p:nvSpPr>
        <p:spPr>
          <a:xfrm>
            <a:off x="1721200" y="2561700"/>
            <a:ext cx="2850900" cy="98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100" name="Google Shape;5100;p13"/>
          <p:cNvSpPr txBox="1"/>
          <p:nvPr>
            <p:ph idx="5" type="subTitle"/>
          </p:nvPr>
        </p:nvSpPr>
        <p:spPr>
          <a:xfrm>
            <a:off x="1721200" y="3474715"/>
            <a:ext cx="28509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b="1" sz="1800">
                <a:latin typeface="Playfair Display"/>
                <a:ea typeface="Playfair Display"/>
                <a:cs typeface="Playfair Display"/>
                <a:sym typeface="Playfair Display"/>
              </a:defRPr>
            </a:lvl1pPr>
            <a:lvl2pPr lvl="1" rtl="0">
              <a:spcBef>
                <a:spcPts val="1600"/>
              </a:spcBef>
              <a:spcAft>
                <a:spcPts val="0"/>
              </a:spcAft>
              <a:buSzPts val="1800"/>
              <a:buNone/>
              <a:defRPr b="1" sz="1800"/>
            </a:lvl2pPr>
            <a:lvl3pPr lvl="2" rtl="0">
              <a:spcBef>
                <a:spcPts val="1600"/>
              </a:spcBef>
              <a:spcAft>
                <a:spcPts val="0"/>
              </a:spcAft>
              <a:buSzPts val="1800"/>
              <a:buNone/>
              <a:defRPr b="1" sz="1800"/>
            </a:lvl3pPr>
            <a:lvl4pPr lvl="3" rtl="0">
              <a:spcBef>
                <a:spcPts val="1600"/>
              </a:spcBef>
              <a:spcAft>
                <a:spcPts val="0"/>
              </a:spcAft>
              <a:buSzPts val="1800"/>
              <a:buNone/>
              <a:defRPr b="1" sz="1800"/>
            </a:lvl4pPr>
            <a:lvl5pPr lvl="4" rtl="0">
              <a:spcBef>
                <a:spcPts val="1600"/>
              </a:spcBef>
              <a:spcAft>
                <a:spcPts val="0"/>
              </a:spcAft>
              <a:buSzPts val="1800"/>
              <a:buNone/>
              <a:defRPr b="1" sz="1800"/>
            </a:lvl5pPr>
            <a:lvl6pPr lvl="5" rtl="0">
              <a:spcBef>
                <a:spcPts val="1600"/>
              </a:spcBef>
              <a:spcAft>
                <a:spcPts val="0"/>
              </a:spcAft>
              <a:buSzPts val="1800"/>
              <a:buNone/>
              <a:defRPr b="1" sz="1800"/>
            </a:lvl6pPr>
            <a:lvl7pPr lvl="6" rtl="0">
              <a:spcBef>
                <a:spcPts val="1600"/>
              </a:spcBef>
              <a:spcAft>
                <a:spcPts val="0"/>
              </a:spcAft>
              <a:buSzPts val="1800"/>
              <a:buNone/>
              <a:defRPr b="1" sz="1800"/>
            </a:lvl7pPr>
            <a:lvl8pPr lvl="7" rtl="0">
              <a:spcBef>
                <a:spcPts val="1600"/>
              </a:spcBef>
              <a:spcAft>
                <a:spcPts val="0"/>
              </a:spcAft>
              <a:buSzPts val="1800"/>
              <a:buNone/>
              <a:defRPr b="1" sz="1800"/>
            </a:lvl8pPr>
            <a:lvl9pPr lvl="8" rtl="0">
              <a:spcBef>
                <a:spcPts val="1600"/>
              </a:spcBef>
              <a:spcAft>
                <a:spcPts val="1600"/>
              </a:spcAft>
              <a:buSzPts val="1800"/>
              <a:buNone/>
              <a:defRPr b="1" sz="1800"/>
            </a:lvl9pPr>
          </a:lstStyle>
          <a:p/>
        </p:txBody>
      </p:sp>
      <p:sp>
        <p:nvSpPr>
          <p:cNvPr id="5101" name="Google Shape;5101;p13"/>
          <p:cNvSpPr txBox="1"/>
          <p:nvPr>
            <p:ph idx="6" type="subTitle"/>
          </p:nvPr>
        </p:nvSpPr>
        <p:spPr>
          <a:xfrm>
            <a:off x="1721200" y="3811349"/>
            <a:ext cx="2850900" cy="98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2">
    <p:spTree>
      <p:nvGrpSpPr>
        <p:cNvPr id="5102" name="Shape 5102"/>
        <p:cNvGrpSpPr/>
        <p:nvPr/>
      </p:nvGrpSpPr>
      <p:grpSpPr>
        <a:xfrm>
          <a:off x="0" y="0"/>
          <a:ext cx="0" cy="0"/>
          <a:chOff x="0" y="0"/>
          <a:chExt cx="0" cy="0"/>
        </a:xfrm>
      </p:grpSpPr>
      <p:grpSp>
        <p:nvGrpSpPr>
          <p:cNvPr id="5103" name="Google Shape;5103;p14"/>
          <p:cNvGrpSpPr/>
          <p:nvPr/>
        </p:nvGrpSpPr>
        <p:grpSpPr>
          <a:xfrm>
            <a:off x="0" y="-76200"/>
            <a:ext cx="9415324" cy="5336303"/>
            <a:chOff x="0" y="-76200"/>
            <a:chExt cx="9415324" cy="5336303"/>
          </a:xfrm>
        </p:grpSpPr>
        <p:sp>
          <p:nvSpPr>
            <p:cNvPr id="5104" name="Google Shape;5104;p14"/>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4"/>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4"/>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4"/>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4"/>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4"/>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4"/>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4"/>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4"/>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4"/>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4"/>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4"/>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4"/>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4"/>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4"/>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4"/>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4"/>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4"/>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4"/>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4"/>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4"/>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4"/>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4"/>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4"/>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4"/>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4"/>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4"/>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4"/>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4"/>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4"/>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4"/>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4"/>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4"/>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4"/>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4"/>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4"/>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4"/>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4"/>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4"/>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4"/>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4"/>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4"/>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4"/>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4"/>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4"/>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4"/>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4"/>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4"/>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4"/>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4"/>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4"/>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4"/>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4"/>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4"/>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4"/>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4"/>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4"/>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4"/>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4"/>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4"/>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4"/>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4"/>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4"/>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4"/>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4"/>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4"/>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4"/>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4"/>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4"/>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4"/>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4"/>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4"/>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4"/>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4"/>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4"/>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4"/>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4"/>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4"/>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4"/>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4"/>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4"/>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4"/>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4"/>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4"/>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4"/>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4"/>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4"/>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4"/>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4"/>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4"/>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4"/>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4"/>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4"/>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4"/>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4"/>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4"/>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4"/>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4"/>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4"/>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4"/>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4"/>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4"/>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4"/>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4"/>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4"/>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4"/>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4"/>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4"/>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4"/>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4"/>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4"/>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4"/>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4"/>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4"/>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4"/>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4"/>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4"/>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4"/>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4"/>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4"/>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4"/>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4"/>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4"/>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4"/>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4"/>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4"/>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4"/>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4"/>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4"/>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4"/>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4"/>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4"/>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4"/>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4"/>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4"/>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4"/>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4"/>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4"/>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4"/>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4"/>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4"/>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4"/>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4"/>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4"/>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4"/>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4"/>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4"/>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4"/>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4"/>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4"/>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4"/>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4"/>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4"/>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4"/>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4"/>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4"/>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4"/>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4"/>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4"/>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4"/>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4"/>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4"/>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4"/>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4"/>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4"/>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4"/>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4"/>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4"/>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4"/>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4"/>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4"/>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4"/>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4"/>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4"/>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4"/>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4"/>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4"/>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4"/>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4"/>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4"/>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4"/>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4"/>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4"/>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4"/>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4"/>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4"/>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4"/>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4"/>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4"/>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4"/>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4"/>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4"/>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4"/>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4"/>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4"/>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4"/>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4"/>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4"/>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4"/>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4"/>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4"/>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4"/>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4"/>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4"/>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4"/>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4"/>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4"/>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4"/>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4"/>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4"/>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4"/>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4"/>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4"/>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4"/>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4"/>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4"/>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4"/>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4"/>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4"/>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4"/>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4"/>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4"/>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4"/>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4"/>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4"/>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4"/>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4"/>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4"/>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4"/>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4"/>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4"/>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4"/>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4"/>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4"/>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4"/>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4"/>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4"/>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4"/>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4"/>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4"/>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4"/>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4"/>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4"/>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4"/>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4"/>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4"/>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4"/>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4"/>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4"/>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4"/>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4"/>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4"/>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4"/>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4"/>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4"/>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4"/>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4"/>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4"/>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4"/>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4"/>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4"/>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4"/>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4"/>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4"/>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4"/>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4"/>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4"/>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4"/>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4"/>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4"/>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4"/>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4"/>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4"/>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4"/>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4"/>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4"/>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4"/>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4"/>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4"/>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4"/>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4"/>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4"/>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4"/>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4"/>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4"/>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4"/>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4"/>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4"/>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4"/>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4"/>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4"/>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4"/>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4"/>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4"/>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4"/>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4"/>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4"/>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4"/>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4"/>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4"/>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4"/>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4"/>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4"/>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4"/>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4"/>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4"/>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4"/>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4"/>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4"/>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4"/>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4"/>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4"/>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4"/>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4"/>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4"/>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4"/>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4"/>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4"/>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4"/>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4"/>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4"/>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4"/>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4"/>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4"/>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4"/>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4"/>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4"/>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4"/>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4"/>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4"/>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4"/>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4"/>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4"/>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4"/>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4"/>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4"/>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4"/>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4"/>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4"/>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4"/>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4"/>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4"/>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4"/>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4"/>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4"/>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4"/>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4"/>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4"/>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4"/>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4"/>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4"/>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4"/>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4"/>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4"/>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4"/>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4"/>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4"/>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4"/>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4"/>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4"/>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4"/>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4"/>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4"/>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4"/>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4"/>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4"/>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4"/>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4"/>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4"/>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4"/>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4"/>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4"/>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4"/>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4"/>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4"/>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4"/>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4"/>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4"/>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4"/>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4"/>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4"/>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4"/>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4"/>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4"/>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4"/>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4"/>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4"/>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4"/>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4"/>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4"/>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4"/>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4"/>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4"/>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4"/>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4"/>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4"/>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4"/>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4"/>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4"/>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4"/>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4"/>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4"/>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4"/>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4"/>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4"/>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4"/>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4"/>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4"/>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4"/>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4"/>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4"/>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4"/>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4"/>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4"/>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4"/>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4"/>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4"/>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4"/>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4"/>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4"/>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4"/>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4"/>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4"/>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4"/>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4"/>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4"/>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4"/>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4"/>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4"/>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4"/>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4"/>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4"/>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4"/>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4"/>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4"/>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4"/>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4"/>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4"/>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4"/>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4"/>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4"/>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4"/>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4"/>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4"/>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4"/>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4"/>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4"/>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4"/>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4"/>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4"/>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4"/>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4"/>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4"/>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4"/>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4"/>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4"/>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4"/>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4"/>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4"/>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4"/>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4"/>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4"/>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4"/>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4"/>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4"/>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4"/>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4"/>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4"/>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4"/>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4"/>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4"/>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4"/>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4"/>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4"/>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4"/>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4"/>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4"/>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4"/>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4"/>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4"/>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4"/>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4"/>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4"/>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4"/>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4"/>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4"/>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4"/>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4"/>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4"/>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4"/>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4"/>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4"/>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4"/>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4"/>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4"/>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4"/>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4"/>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4"/>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4"/>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4"/>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4"/>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4"/>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4"/>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7" name="Google Shape;5607;p14"/>
          <p:cNvSpPr/>
          <p:nvPr/>
        </p:nvSpPr>
        <p:spPr>
          <a:xfrm>
            <a:off x="1837775" y="822950"/>
            <a:ext cx="5468700" cy="3497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4"/>
          <p:cNvSpPr/>
          <p:nvPr/>
        </p:nvSpPr>
        <p:spPr>
          <a:xfrm>
            <a:off x="4572000" y="-76200"/>
            <a:ext cx="4662000" cy="529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4"/>
          <p:cNvSpPr txBox="1"/>
          <p:nvPr>
            <p:ph idx="1" type="subTitle"/>
          </p:nvPr>
        </p:nvSpPr>
        <p:spPr>
          <a:xfrm>
            <a:off x="2730300" y="2636600"/>
            <a:ext cx="3683100" cy="1292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10" name="Google Shape;5610;p14"/>
          <p:cNvSpPr txBox="1"/>
          <p:nvPr>
            <p:ph type="title"/>
          </p:nvPr>
        </p:nvSpPr>
        <p:spPr>
          <a:xfrm>
            <a:off x="1069800" y="1280160"/>
            <a:ext cx="7004400" cy="171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5611" name="Shape 5611"/>
        <p:cNvGrpSpPr/>
        <p:nvPr/>
      </p:nvGrpSpPr>
      <p:grpSpPr>
        <a:xfrm>
          <a:off x="0" y="0"/>
          <a:ext cx="0" cy="0"/>
          <a:chOff x="0" y="0"/>
          <a:chExt cx="0" cy="0"/>
        </a:xfrm>
      </p:grpSpPr>
      <p:grpSp>
        <p:nvGrpSpPr>
          <p:cNvPr id="5612" name="Google Shape;5612;p15"/>
          <p:cNvGrpSpPr/>
          <p:nvPr/>
        </p:nvGrpSpPr>
        <p:grpSpPr>
          <a:xfrm>
            <a:off x="0" y="-76200"/>
            <a:ext cx="9415324" cy="5336303"/>
            <a:chOff x="0" y="-76200"/>
            <a:chExt cx="9415324" cy="5336303"/>
          </a:xfrm>
        </p:grpSpPr>
        <p:sp>
          <p:nvSpPr>
            <p:cNvPr id="5613" name="Google Shape;5613;p15"/>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5"/>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5"/>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5"/>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5"/>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5"/>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5"/>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5"/>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5"/>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5"/>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5"/>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5"/>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5"/>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5"/>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5"/>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5"/>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5"/>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5"/>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5"/>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5"/>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5"/>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5"/>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5"/>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5"/>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5"/>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5"/>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5"/>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5"/>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5"/>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5"/>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5"/>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5"/>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5"/>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5"/>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5"/>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5"/>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5"/>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5"/>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5"/>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5"/>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5"/>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5"/>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5"/>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5"/>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5"/>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5"/>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5"/>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5"/>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5"/>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5"/>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5"/>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5"/>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5"/>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5"/>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5"/>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5"/>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5"/>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5"/>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5"/>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5"/>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5"/>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5"/>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5"/>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5"/>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5"/>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5"/>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5"/>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5"/>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5"/>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5"/>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5"/>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5"/>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5"/>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5"/>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5"/>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5"/>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5"/>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5"/>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5"/>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5"/>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5"/>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5"/>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5"/>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5"/>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5"/>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5"/>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5"/>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5"/>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5"/>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5"/>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5"/>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5"/>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5"/>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5"/>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5"/>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5"/>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5"/>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5"/>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5"/>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5"/>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5"/>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5"/>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5"/>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5"/>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5"/>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5"/>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5"/>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5"/>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5"/>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5"/>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5"/>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5"/>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5"/>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5"/>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5"/>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5"/>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5"/>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5"/>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5"/>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5"/>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5"/>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5"/>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5"/>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5"/>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5"/>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5"/>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5"/>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5"/>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5"/>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5"/>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5"/>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5"/>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5"/>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5"/>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5"/>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5"/>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5"/>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5"/>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5"/>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5"/>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5"/>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5"/>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5"/>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5"/>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5"/>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5"/>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5"/>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5"/>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5"/>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5"/>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5"/>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5"/>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5"/>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5"/>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5"/>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5"/>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5"/>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5"/>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5"/>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5"/>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5"/>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5"/>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5"/>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5"/>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5"/>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5"/>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5"/>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5"/>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5"/>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5"/>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5"/>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5"/>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5"/>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5"/>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5"/>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5"/>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5"/>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5"/>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5"/>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5"/>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5"/>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5"/>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5"/>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5"/>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5"/>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5"/>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5"/>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5"/>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5"/>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5"/>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5"/>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5"/>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5"/>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5"/>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5"/>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5"/>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5"/>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5"/>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5"/>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5"/>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5"/>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5"/>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5"/>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5"/>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5"/>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5"/>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5"/>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5"/>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5"/>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5"/>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5"/>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5"/>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5"/>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5"/>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5"/>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5"/>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5"/>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5"/>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5"/>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5"/>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5"/>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5"/>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5"/>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5"/>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5"/>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5"/>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5"/>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5"/>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5"/>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5"/>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5"/>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5"/>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5"/>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5"/>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5"/>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5"/>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5"/>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5"/>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5"/>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5"/>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5"/>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5"/>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5"/>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5"/>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5"/>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5"/>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5"/>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5"/>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5"/>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5"/>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5"/>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5"/>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5"/>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5"/>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5"/>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5"/>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5"/>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5"/>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5"/>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5"/>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5"/>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5"/>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5"/>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5"/>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5"/>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5"/>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5"/>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5"/>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5"/>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5"/>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5"/>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5"/>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5"/>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5"/>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5"/>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5"/>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5"/>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5"/>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5"/>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5"/>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5"/>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5"/>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5"/>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5"/>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5"/>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5"/>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5"/>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5"/>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5"/>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5"/>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5"/>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5"/>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5"/>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5"/>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5"/>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5"/>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5"/>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5"/>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5"/>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5"/>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5"/>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5"/>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5"/>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5"/>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5"/>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5"/>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5"/>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5"/>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5"/>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5"/>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5"/>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5"/>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5"/>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5"/>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5"/>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5"/>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5"/>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5"/>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5"/>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5"/>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5"/>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5"/>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5"/>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5"/>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5"/>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5"/>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5"/>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5"/>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5"/>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5"/>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5"/>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5"/>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5"/>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5"/>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5"/>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5"/>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5"/>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5"/>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5"/>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5"/>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5"/>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5"/>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5"/>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5"/>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5"/>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5"/>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5"/>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5"/>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5"/>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5"/>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5"/>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5"/>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5"/>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5"/>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5"/>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5"/>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5"/>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5"/>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5"/>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5"/>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5"/>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5"/>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5"/>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5"/>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5"/>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5"/>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5"/>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5"/>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5"/>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5"/>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15"/>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5"/>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5"/>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5"/>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5"/>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5"/>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5"/>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15"/>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15"/>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5"/>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5"/>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5"/>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5"/>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5"/>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5"/>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5"/>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5"/>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5"/>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5"/>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5"/>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5"/>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5"/>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5"/>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5"/>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5"/>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5"/>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5"/>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5"/>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5"/>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5"/>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5"/>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5"/>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5"/>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5"/>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5"/>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5"/>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5"/>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5"/>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5"/>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5"/>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5"/>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5"/>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5"/>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5"/>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5"/>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5"/>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5"/>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5"/>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5"/>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5"/>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5"/>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5"/>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5"/>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5"/>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5"/>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5"/>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5"/>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5"/>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15"/>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5"/>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5"/>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5"/>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5"/>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5"/>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5"/>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5"/>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5"/>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5"/>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5"/>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5"/>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5"/>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5"/>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5"/>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5"/>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5"/>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5"/>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5"/>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5"/>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5"/>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5"/>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5"/>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5"/>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5"/>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5"/>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5"/>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5"/>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5"/>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5"/>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5"/>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5"/>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5"/>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15"/>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5"/>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5"/>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5"/>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5"/>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5"/>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5"/>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15"/>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5"/>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5"/>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5"/>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5"/>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5"/>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5"/>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5"/>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5"/>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5"/>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5"/>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15"/>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5"/>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5"/>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5"/>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5"/>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5"/>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5"/>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5"/>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5"/>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5"/>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5"/>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5"/>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15"/>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5"/>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5"/>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5"/>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5"/>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5"/>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5"/>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5"/>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5"/>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5"/>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5"/>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5"/>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6" name="Google Shape;6116;p15"/>
          <p:cNvSpPr/>
          <p:nvPr/>
        </p:nvSpPr>
        <p:spPr>
          <a:xfrm>
            <a:off x="2393650" y="-147125"/>
            <a:ext cx="6036900" cy="547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5"/>
          <p:cNvSpPr txBox="1"/>
          <p:nvPr>
            <p:ph type="title"/>
          </p:nvPr>
        </p:nvSpPr>
        <p:spPr>
          <a:xfrm>
            <a:off x="4910328" y="2626903"/>
            <a:ext cx="3171300" cy="5304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6118" name="Google Shape;6118;p15"/>
          <p:cNvSpPr txBox="1"/>
          <p:nvPr>
            <p:ph idx="1" type="subTitle"/>
          </p:nvPr>
        </p:nvSpPr>
        <p:spPr>
          <a:xfrm>
            <a:off x="3077550" y="1389888"/>
            <a:ext cx="5001000" cy="1344000"/>
          </a:xfrm>
          <a:prstGeom prst="rect">
            <a:avLst/>
          </a:prstGeom>
        </p:spPr>
        <p:txBody>
          <a:bodyPr anchorCtr="0" anchor="b" bIns="91425" lIns="91425" spcFirstLastPara="1" rIns="91425" wrap="square" tIns="91425">
            <a:noAutofit/>
          </a:bodyPr>
          <a:lstStyle>
            <a:lvl1pPr lvl="0" algn="r">
              <a:spcBef>
                <a:spcPts val="0"/>
              </a:spcBef>
              <a:spcAft>
                <a:spcPts val="0"/>
              </a:spcAft>
              <a:buSzPts val="2000"/>
              <a:buNone/>
              <a:defRPr sz="2000"/>
            </a:lvl1pPr>
            <a:lvl2pPr lvl="1">
              <a:spcBef>
                <a:spcPts val="1600"/>
              </a:spcBef>
              <a:spcAft>
                <a:spcPts val="0"/>
              </a:spcAft>
              <a:buSzPts val="2000"/>
              <a:buNone/>
              <a:defRPr sz="2000"/>
            </a:lvl2pPr>
            <a:lvl3pPr lvl="2">
              <a:spcBef>
                <a:spcPts val="1600"/>
              </a:spcBef>
              <a:spcAft>
                <a:spcPts val="0"/>
              </a:spcAft>
              <a:buSzPts val="2000"/>
              <a:buNone/>
              <a:defRPr sz="2000"/>
            </a:lvl3pPr>
            <a:lvl4pPr lvl="3">
              <a:spcBef>
                <a:spcPts val="1600"/>
              </a:spcBef>
              <a:spcAft>
                <a:spcPts val="0"/>
              </a:spcAft>
              <a:buSzPts val="2000"/>
              <a:buNone/>
              <a:defRPr sz="2000"/>
            </a:lvl4pPr>
            <a:lvl5pPr lvl="4">
              <a:spcBef>
                <a:spcPts val="1600"/>
              </a:spcBef>
              <a:spcAft>
                <a:spcPts val="0"/>
              </a:spcAft>
              <a:buSzPts val="2000"/>
              <a:buNone/>
              <a:defRPr sz="2000"/>
            </a:lvl5pPr>
            <a:lvl6pPr lvl="5">
              <a:spcBef>
                <a:spcPts val="1600"/>
              </a:spcBef>
              <a:spcAft>
                <a:spcPts val="0"/>
              </a:spcAft>
              <a:buSzPts val="2000"/>
              <a:buNone/>
              <a:defRPr sz="2000"/>
            </a:lvl6pPr>
            <a:lvl7pPr lvl="6">
              <a:spcBef>
                <a:spcPts val="1600"/>
              </a:spcBef>
              <a:spcAft>
                <a:spcPts val="0"/>
              </a:spcAft>
              <a:buSzPts val="2000"/>
              <a:buNone/>
              <a:defRPr sz="2000"/>
            </a:lvl7pPr>
            <a:lvl8pPr lvl="7">
              <a:spcBef>
                <a:spcPts val="1600"/>
              </a:spcBef>
              <a:spcAft>
                <a:spcPts val="0"/>
              </a:spcAft>
              <a:buSzPts val="2000"/>
              <a:buNone/>
              <a:defRPr sz="2000"/>
            </a:lvl8pPr>
            <a:lvl9pPr lvl="8">
              <a:spcBef>
                <a:spcPts val="1600"/>
              </a:spcBef>
              <a:spcAft>
                <a:spcPts val="160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6119" name="Shape 6119"/>
        <p:cNvGrpSpPr/>
        <p:nvPr/>
      </p:nvGrpSpPr>
      <p:grpSpPr>
        <a:xfrm>
          <a:off x="0" y="0"/>
          <a:ext cx="0" cy="0"/>
          <a:chOff x="0" y="0"/>
          <a:chExt cx="0" cy="0"/>
        </a:xfrm>
      </p:grpSpPr>
      <p:grpSp>
        <p:nvGrpSpPr>
          <p:cNvPr id="6120" name="Google Shape;6120;p16"/>
          <p:cNvGrpSpPr/>
          <p:nvPr/>
        </p:nvGrpSpPr>
        <p:grpSpPr>
          <a:xfrm>
            <a:off x="0" y="-76200"/>
            <a:ext cx="9415324" cy="5336303"/>
            <a:chOff x="0" y="-76200"/>
            <a:chExt cx="9415324" cy="5336303"/>
          </a:xfrm>
        </p:grpSpPr>
        <p:sp>
          <p:nvSpPr>
            <p:cNvPr id="6121" name="Google Shape;6121;p16"/>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6"/>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6"/>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6"/>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6"/>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6"/>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6"/>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6"/>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6"/>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6"/>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6"/>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6"/>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6"/>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6"/>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6"/>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6"/>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6"/>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6"/>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6"/>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6"/>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6"/>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6"/>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6"/>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6"/>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6"/>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6"/>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6"/>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6"/>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6"/>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6"/>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6"/>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6"/>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6"/>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6"/>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6"/>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6"/>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6"/>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6"/>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6"/>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6"/>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6"/>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6"/>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6"/>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6"/>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6"/>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6"/>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6"/>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6"/>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6"/>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6"/>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6"/>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6"/>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6"/>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6"/>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6"/>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6"/>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6"/>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6"/>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6"/>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6"/>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6"/>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6"/>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6"/>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6"/>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6"/>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6"/>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6"/>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6"/>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6"/>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6"/>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6"/>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6"/>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6"/>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6"/>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6"/>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6"/>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6"/>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6"/>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6"/>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6"/>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6"/>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6"/>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6"/>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6"/>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6"/>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6"/>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6"/>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6"/>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6"/>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6"/>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6"/>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6"/>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6"/>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6"/>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6"/>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6"/>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6"/>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6"/>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6"/>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6"/>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6"/>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6"/>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6"/>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6"/>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6"/>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6"/>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6"/>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6"/>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6"/>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6"/>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6"/>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6"/>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6"/>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6"/>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6"/>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6"/>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6"/>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6"/>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6"/>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6"/>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6"/>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6"/>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6"/>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6"/>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6"/>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6"/>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6"/>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6"/>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6"/>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6"/>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6"/>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6"/>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6"/>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6"/>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6"/>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6"/>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6"/>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6"/>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6"/>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6"/>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6"/>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6"/>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6"/>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6"/>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6"/>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6"/>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6"/>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6"/>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6"/>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6"/>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6"/>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6"/>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6"/>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6"/>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6"/>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6"/>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6"/>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6"/>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6"/>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6"/>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6"/>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6"/>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6"/>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6"/>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6"/>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6"/>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6"/>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6"/>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6"/>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6"/>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6"/>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6"/>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6"/>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6"/>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6"/>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6"/>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6"/>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6"/>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6"/>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6"/>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6"/>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6"/>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6"/>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6"/>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6"/>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6"/>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6"/>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6"/>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6"/>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6"/>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6"/>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6"/>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6"/>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6"/>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6"/>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6"/>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6"/>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6"/>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6"/>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6"/>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6"/>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6"/>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6"/>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6"/>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6"/>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6"/>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6"/>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6"/>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6"/>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6"/>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6"/>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6"/>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6"/>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6"/>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6"/>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6"/>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6"/>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6"/>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6"/>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6"/>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6"/>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6"/>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6"/>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6"/>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6"/>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6"/>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6"/>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6"/>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6"/>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6"/>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6"/>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6"/>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6"/>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6"/>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6"/>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6"/>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6"/>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6"/>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6"/>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6"/>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6"/>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6"/>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6"/>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6"/>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6"/>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6"/>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6"/>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6"/>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6"/>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6"/>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6"/>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6"/>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6"/>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6"/>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6"/>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6"/>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6"/>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6"/>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6"/>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6"/>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6"/>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6"/>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6"/>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6"/>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6"/>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6"/>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6"/>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6"/>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6"/>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6"/>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6"/>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6"/>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6"/>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6"/>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6"/>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6"/>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6"/>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6"/>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6"/>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6"/>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6"/>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6"/>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6"/>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6"/>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6"/>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6"/>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6"/>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6"/>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6"/>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6"/>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6"/>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6"/>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6"/>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6"/>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6"/>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6"/>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6"/>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6"/>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6"/>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6"/>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6"/>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6"/>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6"/>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6"/>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6"/>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6"/>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6"/>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6"/>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6"/>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6"/>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6"/>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6"/>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16"/>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6"/>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6"/>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6"/>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6"/>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6"/>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6"/>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6"/>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6"/>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6"/>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6"/>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6"/>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6"/>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6"/>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6"/>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6"/>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6"/>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6"/>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6"/>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6"/>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6"/>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6"/>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6"/>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6"/>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6"/>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6"/>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6"/>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6"/>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6"/>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6"/>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6"/>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6"/>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6"/>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6"/>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6"/>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6"/>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6"/>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6"/>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6"/>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6"/>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6"/>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6"/>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6"/>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6"/>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6"/>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6"/>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6"/>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6"/>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6"/>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6"/>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6"/>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6"/>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6"/>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6"/>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6"/>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6"/>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6"/>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6"/>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6"/>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6"/>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6"/>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6"/>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6"/>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6"/>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6"/>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6"/>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6"/>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6"/>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6"/>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6"/>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6"/>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6"/>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6"/>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16"/>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6"/>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6"/>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6"/>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6"/>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6"/>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6"/>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6"/>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6"/>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6"/>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6"/>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6"/>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6"/>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16"/>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6"/>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6"/>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6"/>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6"/>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6"/>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6"/>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6"/>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6"/>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6"/>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6"/>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6"/>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6"/>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6"/>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6"/>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6"/>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6"/>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6"/>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6"/>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6"/>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6"/>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6"/>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6"/>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6"/>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6"/>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6"/>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6"/>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6"/>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6"/>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6"/>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6"/>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16"/>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16"/>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6"/>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6"/>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6"/>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6"/>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6"/>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6"/>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16"/>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6"/>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6"/>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6"/>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6"/>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6"/>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16"/>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16"/>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6"/>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6"/>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6"/>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6"/>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6"/>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6"/>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6"/>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6"/>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16"/>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6"/>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16"/>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16"/>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16"/>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6"/>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6"/>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6"/>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6"/>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6"/>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16"/>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6"/>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6"/>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16"/>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6"/>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16"/>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16"/>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16"/>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6"/>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6"/>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6"/>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16"/>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6"/>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6"/>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6"/>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6"/>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6"/>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6"/>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6"/>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6"/>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6"/>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6"/>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6"/>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16"/>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6"/>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6"/>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6"/>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6"/>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6"/>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6"/>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6"/>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6"/>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6"/>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6"/>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6"/>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16"/>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6"/>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6"/>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6"/>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6"/>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4" name="Google Shape;6624;p16"/>
          <p:cNvSpPr/>
          <p:nvPr/>
        </p:nvSpPr>
        <p:spPr>
          <a:xfrm>
            <a:off x="713225" y="-76200"/>
            <a:ext cx="8447400" cy="529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6"/>
          <p:cNvSpPr txBox="1"/>
          <p:nvPr>
            <p:ph type="title"/>
          </p:nvPr>
        </p:nvSpPr>
        <p:spPr>
          <a:xfrm>
            <a:off x="1069850" y="676650"/>
            <a:ext cx="7004400" cy="11463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626" name="Google Shape;6626;p16"/>
          <p:cNvSpPr txBox="1"/>
          <p:nvPr>
            <p:ph idx="1" type="subTitle"/>
          </p:nvPr>
        </p:nvSpPr>
        <p:spPr>
          <a:xfrm>
            <a:off x="1081050" y="2157984"/>
            <a:ext cx="1902300" cy="3906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27" name="Google Shape;6627;p16"/>
          <p:cNvSpPr txBox="1"/>
          <p:nvPr>
            <p:ph idx="2" type="subTitle"/>
          </p:nvPr>
        </p:nvSpPr>
        <p:spPr>
          <a:xfrm>
            <a:off x="1131450" y="2490750"/>
            <a:ext cx="1801500" cy="7860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6628" name="Google Shape;6628;p16"/>
          <p:cNvSpPr txBox="1"/>
          <p:nvPr>
            <p:ph idx="3" type="subTitle"/>
          </p:nvPr>
        </p:nvSpPr>
        <p:spPr>
          <a:xfrm>
            <a:off x="3614789" y="215798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29" name="Google Shape;6629;p16"/>
          <p:cNvSpPr txBox="1"/>
          <p:nvPr>
            <p:ph idx="4" type="subTitle"/>
          </p:nvPr>
        </p:nvSpPr>
        <p:spPr>
          <a:xfrm>
            <a:off x="3665189" y="2490750"/>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630" name="Google Shape;6630;p16"/>
          <p:cNvSpPr txBox="1"/>
          <p:nvPr>
            <p:ph idx="5" type="subTitle"/>
          </p:nvPr>
        </p:nvSpPr>
        <p:spPr>
          <a:xfrm>
            <a:off x="6148529" y="215798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31" name="Google Shape;6631;p16"/>
          <p:cNvSpPr txBox="1"/>
          <p:nvPr>
            <p:ph idx="6" type="subTitle"/>
          </p:nvPr>
        </p:nvSpPr>
        <p:spPr>
          <a:xfrm>
            <a:off x="6198929" y="2490750"/>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632" name="Google Shape;6632;p16"/>
          <p:cNvSpPr txBox="1"/>
          <p:nvPr>
            <p:ph idx="7" type="subTitle"/>
          </p:nvPr>
        </p:nvSpPr>
        <p:spPr>
          <a:xfrm>
            <a:off x="1081050" y="348386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33" name="Google Shape;6633;p16"/>
          <p:cNvSpPr txBox="1"/>
          <p:nvPr>
            <p:ph idx="8" type="subTitle"/>
          </p:nvPr>
        </p:nvSpPr>
        <p:spPr>
          <a:xfrm>
            <a:off x="1131450" y="3828725"/>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634" name="Google Shape;6634;p16"/>
          <p:cNvSpPr txBox="1"/>
          <p:nvPr>
            <p:ph idx="9" type="subTitle"/>
          </p:nvPr>
        </p:nvSpPr>
        <p:spPr>
          <a:xfrm>
            <a:off x="3614789" y="348386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35" name="Google Shape;6635;p16"/>
          <p:cNvSpPr txBox="1"/>
          <p:nvPr>
            <p:ph idx="13" type="subTitle"/>
          </p:nvPr>
        </p:nvSpPr>
        <p:spPr>
          <a:xfrm>
            <a:off x="3665189" y="3828725"/>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636" name="Google Shape;6636;p16"/>
          <p:cNvSpPr txBox="1"/>
          <p:nvPr>
            <p:ph idx="14" type="subTitle"/>
          </p:nvPr>
        </p:nvSpPr>
        <p:spPr>
          <a:xfrm>
            <a:off x="6148529" y="348386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37" name="Google Shape;6637;p16"/>
          <p:cNvSpPr txBox="1"/>
          <p:nvPr>
            <p:ph idx="15" type="subTitle"/>
          </p:nvPr>
        </p:nvSpPr>
        <p:spPr>
          <a:xfrm>
            <a:off x="6198929" y="3828725"/>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p:cSld name="CUSTOM_5">
    <p:spTree>
      <p:nvGrpSpPr>
        <p:cNvPr id="6638" name="Shape 6638"/>
        <p:cNvGrpSpPr/>
        <p:nvPr/>
      </p:nvGrpSpPr>
      <p:grpSpPr>
        <a:xfrm>
          <a:off x="0" y="0"/>
          <a:ext cx="0" cy="0"/>
          <a:chOff x="0" y="0"/>
          <a:chExt cx="0" cy="0"/>
        </a:xfrm>
      </p:grpSpPr>
      <p:grpSp>
        <p:nvGrpSpPr>
          <p:cNvPr id="6639" name="Google Shape;6639;p17"/>
          <p:cNvGrpSpPr/>
          <p:nvPr/>
        </p:nvGrpSpPr>
        <p:grpSpPr>
          <a:xfrm>
            <a:off x="0" y="-76200"/>
            <a:ext cx="9415324" cy="5336303"/>
            <a:chOff x="0" y="-76200"/>
            <a:chExt cx="9415324" cy="5336303"/>
          </a:xfrm>
        </p:grpSpPr>
        <p:sp>
          <p:nvSpPr>
            <p:cNvPr id="6640" name="Google Shape;6640;p17"/>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7"/>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7"/>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7"/>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7"/>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17"/>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7"/>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7"/>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7"/>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7"/>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7"/>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7"/>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7"/>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17"/>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7"/>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17"/>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17"/>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17"/>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7"/>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7"/>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7"/>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7"/>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17"/>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7"/>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7"/>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7"/>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7"/>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17"/>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7"/>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7"/>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17"/>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17"/>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7"/>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17"/>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17"/>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17"/>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17"/>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17"/>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17"/>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7"/>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7"/>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17"/>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17"/>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7"/>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17"/>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17"/>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17"/>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7"/>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7"/>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7"/>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7"/>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17"/>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17"/>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17"/>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7"/>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17"/>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17"/>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7"/>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17"/>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17"/>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7"/>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7"/>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17"/>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7"/>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17"/>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17"/>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7"/>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7"/>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17"/>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17"/>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17"/>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17"/>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17"/>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7"/>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17"/>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17"/>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17"/>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17"/>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17"/>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17"/>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7"/>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17"/>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17"/>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17"/>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17"/>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17"/>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17"/>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17"/>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17"/>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17"/>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17"/>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17"/>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17"/>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17"/>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17"/>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7"/>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17"/>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17"/>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17"/>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17"/>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7"/>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17"/>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17"/>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7"/>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17"/>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17"/>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7"/>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7"/>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17"/>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17"/>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17"/>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7"/>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17"/>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17"/>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17"/>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7"/>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17"/>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17"/>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7"/>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17"/>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17"/>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17"/>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7"/>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17"/>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17"/>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7"/>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17"/>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17"/>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17"/>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17"/>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17"/>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17"/>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7"/>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17"/>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17"/>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17"/>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7"/>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7"/>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7"/>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17"/>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17"/>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17"/>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17"/>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17"/>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17"/>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17"/>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17"/>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17"/>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17"/>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17"/>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17"/>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17"/>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17"/>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17"/>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17"/>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17"/>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7"/>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7"/>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17"/>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17"/>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17"/>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17"/>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17"/>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7"/>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17"/>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17"/>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17"/>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17"/>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7"/>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17"/>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17"/>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17"/>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17"/>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17"/>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17"/>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17"/>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17"/>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17"/>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17"/>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17"/>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17"/>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17"/>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17"/>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17"/>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17"/>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17"/>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17"/>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17"/>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17"/>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17"/>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17"/>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17"/>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7"/>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17"/>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17"/>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17"/>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17"/>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7"/>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17"/>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17"/>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17"/>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17"/>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17"/>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17"/>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17"/>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17"/>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17"/>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17"/>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17"/>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17"/>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17"/>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17"/>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17"/>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17"/>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17"/>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17"/>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17"/>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17"/>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17"/>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17"/>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17"/>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17"/>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17"/>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17"/>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17"/>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17"/>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17"/>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17"/>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17"/>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17"/>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17"/>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17"/>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17"/>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17"/>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17"/>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17"/>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7"/>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17"/>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17"/>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17"/>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7"/>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7"/>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7"/>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7"/>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7"/>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7"/>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17"/>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17"/>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17"/>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17"/>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17"/>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17"/>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17"/>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17"/>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7"/>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17"/>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17"/>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17"/>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17"/>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17"/>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17"/>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17"/>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17"/>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17"/>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17"/>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17"/>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17"/>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17"/>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7"/>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17"/>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17"/>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17"/>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17"/>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17"/>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7"/>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17"/>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17"/>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17"/>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17"/>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17"/>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17"/>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17"/>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17"/>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17"/>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17"/>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17"/>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7"/>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7"/>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17"/>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17"/>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7"/>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17"/>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17"/>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17"/>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7"/>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17"/>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17"/>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17"/>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17"/>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17"/>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17"/>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17"/>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17"/>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17"/>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17"/>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17"/>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17"/>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17"/>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17"/>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17"/>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17"/>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17"/>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7"/>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7"/>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17"/>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17"/>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17"/>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17"/>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7"/>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7"/>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17"/>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17"/>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17"/>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17"/>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7"/>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17"/>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17"/>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17"/>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17"/>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17"/>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7"/>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7"/>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17"/>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17"/>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17"/>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17"/>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17"/>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7"/>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17"/>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17"/>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17"/>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17"/>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7"/>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7"/>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17"/>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17"/>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7"/>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7"/>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17"/>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7"/>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7"/>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7"/>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7"/>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7"/>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17"/>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17"/>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17"/>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17"/>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7"/>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17"/>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17"/>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17"/>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7"/>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7"/>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7"/>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7"/>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7"/>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17"/>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7"/>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7"/>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17"/>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17"/>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17"/>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17"/>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17"/>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17"/>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17"/>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7"/>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7"/>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17"/>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7"/>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17"/>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17"/>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17"/>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17"/>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17"/>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7"/>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17"/>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17"/>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17"/>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17"/>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7"/>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17"/>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17"/>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7"/>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7"/>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7"/>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17"/>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17"/>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17"/>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17"/>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17"/>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17"/>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17"/>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17"/>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7"/>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7"/>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7"/>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7"/>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7"/>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17"/>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17"/>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17"/>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17"/>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17"/>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17"/>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17"/>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17"/>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17"/>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17"/>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17"/>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17"/>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7"/>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17"/>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17"/>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17"/>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17"/>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17"/>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17"/>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7"/>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7"/>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17"/>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17"/>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7"/>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7"/>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7"/>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7"/>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17"/>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7"/>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7"/>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7"/>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17"/>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17"/>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17"/>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7"/>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7"/>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17"/>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17"/>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17"/>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17"/>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17"/>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17"/>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17"/>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17"/>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7"/>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7"/>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17"/>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17"/>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17"/>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17"/>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17"/>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17"/>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17"/>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17"/>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7"/>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17"/>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7"/>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7"/>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7"/>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17"/>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17"/>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17"/>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17"/>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17"/>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17"/>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7"/>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17"/>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17"/>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7"/>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7"/>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7"/>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7"/>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17"/>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17"/>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7"/>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7"/>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7"/>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17"/>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17"/>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7"/>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7"/>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17"/>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17"/>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7"/>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17"/>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17"/>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7"/>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17"/>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17"/>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7"/>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17"/>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17"/>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7"/>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3" name="Google Shape;7143;p17"/>
          <p:cNvSpPr/>
          <p:nvPr/>
        </p:nvSpPr>
        <p:spPr>
          <a:xfrm>
            <a:off x="2447925" y="-147125"/>
            <a:ext cx="5982600" cy="547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17"/>
          <p:cNvSpPr txBox="1"/>
          <p:nvPr>
            <p:ph idx="1" type="subTitle"/>
          </p:nvPr>
        </p:nvSpPr>
        <p:spPr>
          <a:xfrm>
            <a:off x="3281002" y="1571625"/>
            <a:ext cx="4099200" cy="354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7145" name="Google Shape;7145;p17"/>
          <p:cNvSpPr txBox="1"/>
          <p:nvPr>
            <p:ph hasCustomPrompt="1" type="title"/>
          </p:nvPr>
        </p:nvSpPr>
        <p:spPr>
          <a:xfrm>
            <a:off x="2133350" y="2002125"/>
            <a:ext cx="6686700" cy="905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146" name="Google Shape;7146;p17"/>
          <p:cNvSpPr txBox="1"/>
          <p:nvPr>
            <p:ph idx="2" type="subTitle"/>
          </p:nvPr>
        </p:nvSpPr>
        <p:spPr>
          <a:xfrm>
            <a:off x="3281002" y="2848625"/>
            <a:ext cx="4099200" cy="35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147" name="Google Shape;7147;p17"/>
          <p:cNvSpPr txBox="1"/>
          <p:nvPr>
            <p:ph hasCustomPrompt="1" idx="3" type="title"/>
          </p:nvPr>
        </p:nvSpPr>
        <p:spPr>
          <a:xfrm>
            <a:off x="2133350" y="3279125"/>
            <a:ext cx="6686700" cy="905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148" name="Google Shape;7148;p17"/>
          <p:cNvSpPr txBox="1"/>
          <p:nvPr>
            <p:ph idx="4" type="subTitle"/>
          </p:nvPr>
        </p:nvSpPr>
        <p:spPr>
          <a:xfrm>
            <a:off x="3281002" y="4125625"/>
            <a:ext cx="4099200" cy="35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149" name="Google Shape;7149;p17"/>
          <p:cNvSpPr txBox="1"/>
          <p:nvPr>
            <p:ph hasCustomPrompt="1" idx="5" type="title"/>
          </p:nvPr>
        </p:nvSpPr>
        <p:spPr>
          <a:xfrm>
            <a:off x="2133350" y="725125"/>
            <a:ext cx="6686700" cy="905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9">
    <p:spTree>
      <p:nvGrpSpPr>
        <p:cNvPr id="7150" name="Shape 7150"/>
        <p:cNvGrpSpPr/>
        <p:nvPr/>
      </p:nvGrpSpPr>
      <p:grpSpPr>
        <a:xfrm>
          <a:off x="0" y="0"/>
          <a:ext cx="0" cy="0"/>
          <a:chOff x="0" y="0"/>
          <a:chExt cx="0" cy="0"/>
        </a:xfrm>
      </p:grpSpPr>
      <p:grpSp>
        <p:nvGrpSpPr>
          <p:cNvPr id="7151" name="Google Shape;7151;p18"/>
          <p:cNvGrpSpPr/>
          <p:nvPr/>
        </p:nvGrpSpPr>
        <p:grpSpPr>
          <a:xfrm>
            <a:off x="0" y="-76200"/>
            <a:ext cx="9415324" cy="5336303"/>
            <a:chOff x="0" y="-76200"/>
            <a:chExt cx="9415324" cy="5336303"/>
          </a:xfrm>
        </p:grpSpPr>
        <p:sp>
          <p:nvSpPr>
            <p:cNvPr id="7152" name="Google Shape;7152;p18"/>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8"/>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18"/>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8"/>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8"/>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18"/>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18"/>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18"/>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18"/>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18"/>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18"/>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8"/>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8"/>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18"/>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18"/>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8"/>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18"/>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18"/>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8"/>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18"/>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18"/>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8"/>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18"/>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18"/>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8"/>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18"/>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18"/>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8"/>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18"/>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18"/>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18"/>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18"/>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18"/>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8"/>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18"/>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18"/>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18"/>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18"/>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8"/>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18"/>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18"/>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8"/>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18"/>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18"/>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18"/>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18"/>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18"/>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8"/>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8"/>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18"/>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18"/>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18"/>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18"/>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18"/>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18"/>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18"/>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18"/>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18"/>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18"/>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8"/>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8"/>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8"/>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8"/>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8"/>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8"/>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18"/>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8"/>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18"/>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18"/>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18"/>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18"/>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18"/>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18"/>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18"/>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18"/>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18"/>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18"/>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18"/>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18"/>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18"/>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18"/>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8"/>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18"/>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18"/>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18"/>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18"/>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18"/>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8"/>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8"/>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8"/>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8"/>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8"/>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8"/>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8"/>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8"/>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18"/>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18"/>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8"/>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8"/>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8"/>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8"/>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8"/>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8"/>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8"/>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18"/>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18"/>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8"/>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8"/>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18"/>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8"/>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8"/>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8"/>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18"/>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8"/>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8"/>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8"/>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8"/>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8"/>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8"/>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18"/>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18"/>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8"/>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8"/>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18"/>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8"/>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8"/>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18"/>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18"/>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18"/>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8"/>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8"/>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8"/>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8"/>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8"/>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8"/>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18"/>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18"/>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8"/>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8"/>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18"/>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18"/>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18"/>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18"/>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18"/>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18"/>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18"/>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8"/>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8"/>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18"/>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18"/>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8"/>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18"/>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18"/>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18"/>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18"/>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18"/>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18"/>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18"/>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18"/>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18"/>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18"/>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8"/>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18"/>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18"/>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18"/>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8"/>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18"/>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18"/>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18"/>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18"/>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18"/>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18"/>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18"/>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18"/>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8"/>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18"/>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18"/>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8"/>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8"/>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18"/>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18"/>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18"/>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18"/>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8"/>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8"/>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8"/>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8"/>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18"/>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18"/>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18"/>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8"/>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8"/>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18"/>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18"/>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8"/>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8"/>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18"/>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8"/>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8"/>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18"/>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18"/>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8"/>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8"/>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18"/>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18"/>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18"/>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18"/>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18"/>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18"/>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18"/>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18"/>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18"/>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18"/>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18"/>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18"/>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18"/>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18"/>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8"/>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18"/>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18"/>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18"/>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8"/>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18"/>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18"/>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18"/>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8"/>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18"/>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18"/>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18"/>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18"/>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8"/>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8"/>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18"/>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18"/>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18"/>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8"/>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18"/>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18"/>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18"/>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18"/>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18"/>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18"/>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8"/>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8"/>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8"/>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18"/>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18"/>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18"/>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18"/>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18"/>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18"/>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18"/>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18"/>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18"/>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18"/>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18"/>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18"/>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18"/>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18"/>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18"/>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18"/>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18"/>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18"/>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18"/>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18"/>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18"/>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18"/>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8"/>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18"/>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18"/>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18"/>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18"/>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18"/>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8"/>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18"/>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18"/>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18"/>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18"/>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18"/>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18"/>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18"/>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18"/>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18"/>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18"/>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18"/>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18"/>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18"/>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18"/>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18"/>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18"/>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18"/>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18"/>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18"/>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18"/>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18"/>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18"/>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18"/>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8"/>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18"/>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18"/>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18"/>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18"/>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18"/>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18"/>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18"/>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18"/>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18"/>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18"/>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18"/>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18"/>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8"/>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18"/>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18"/>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18"/>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18"/>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18"/>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18"/>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18"/>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18"/>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18"/>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18"/>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18"/>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18"/>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18"/>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18"/>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18"/>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18"/>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8"/>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8"/>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8"/>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8"/>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18"/>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18"/>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18"/>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18"/>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8"/>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8"/>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18"/>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18"/>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18"/>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18"/>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18"/>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18"/>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18"/>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8"/>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18"/>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18"/>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18"/>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18"/>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18"/>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18"/>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18"/>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18"/>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18"/>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18"/>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18"/>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18"/>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18"/>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18"/>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18"/>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18"/>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18"/>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18"/>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18"/>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18"/>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8"/>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18"/>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18"/>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18"/>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18"/>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18"/>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18"/>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18"/>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18"/>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18"/>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18"/>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18"/>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18"/>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18"/>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18"/>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18"/>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18"/>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18"/>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18"/>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18"/>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18"/>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18"/>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18"/>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8"/>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18"/>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18"/>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18"/>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18"/>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18"/>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18"/>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8"/>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18"/>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18"/>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18"/>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18"/>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18"/>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18"/>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18"/>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18"/>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18"/>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18"/>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18"/>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18"/>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18"/>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18"/>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18"/>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18"/>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18"/>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18"/>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18"/>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18"/>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18"/>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18"/>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18"/>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18"/>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18"/>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18"/>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18"/>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18"/>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18"/>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8"/>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18"/>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18"/>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18"/>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8"/>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18"/>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18"/>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8"/>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18"/>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18"/>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18"/>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8"/>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8"/>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8"/>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8"/>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8"/>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18"/>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18"/>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18"/>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8"/>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18"/>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18"/>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8"/>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8"/>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8"/>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8"/>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8"/>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18"/>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18"/>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8"/>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8"/>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18"/>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18"/>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8"/>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8"/>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18"/>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18"/>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18"/>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8"/>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18"/>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18"/>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8"/>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18"/>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18"/>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18"/>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8"/>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8"/>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8"/>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18"/>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18"/>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18"/>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8"/>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8"/>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18"/>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18"/>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8"/>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18"/>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18"/>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18"/>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18"/>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18"/>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18"/>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18"/>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18"/>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18"/>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18"/>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18"/>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18"/>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18"/>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18"/>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18"/>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18"/>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8"/>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18"/>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18"/>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18"/>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18"/>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18"/>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5" name="Google Shape;7655;p18"/>
          <p:cNvSpPr/>
          <p:nvPr/>
        </p:nvSpPr>
        <p:spPr>
          <a:xfrm>
            <a:off x="-103025" y="295275"/>
            <a:ext cx="9288300" cy="4539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18"/>
          <p:cNvSpPr txBox="1"/>
          <p:nvPr>
            <p:ph type="title"/>
          </p:nvPr>
        </p:nvSpPr>
        <p:spPr>
          <a:xfrm>
            <a:off x="1069850" y="676650"/>
            <a:ext cx="70044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657" name="Google Shape;7657;p18"/>
          <p:cNvSpPr txBox="1"/>
          <p:nvPr>
            <p:ph idx="1" type="subTitle"/>
          </p:nvPr>
        </p:nvSpPr>
        <p:spPr>
          <a:xfrm>
            <a:off x="1801368" y="1725168"/>
            <a:ext cx="2392800" cy="572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b="1" sz="1800"/>
            </a:lvl1pPr>
            <a:lvl2pPr lvl="1">
              <a:spcBef>
                <a:spcPts val="1600"/>
              </a:spcBef>
              <a:spcAft>
                <a:spcPts val="0"/>
              </a:spcAft>
              <a:buSzPts val="1800"/>
              <a:buNone/>
              <a:defRPr b="1" sz="1800"/>
            </a:lvl2pPr>
            <a:lvl3pPr lvl="2">
              <a:spcBef>
                <a:spcPts val="1600"/>
              </a:spcBef>
              <a:spcAft>
                <a:spcPts val="0"/>
              </a:spcAft>
              <a:buSzPts val="1800"/>
              <a:buNone/>
              <a:defRPr b="1" sz="1800"/>
            </a:lvl3pPr>
            <a:lvl4pPr lvl="3">
              <a:spcBef>
                <a:spcPts val="1600"/>
              </a:spcBef>
              <a:spcAft>
                <a:spcPts val="0"/>
              </a:spcAft>
              <a:buSzPts val="1800"/>
              <a:buNone/>
              <a:defRPr b="1" sz="1800"/>
            </a:lvl4pPr>
            <a:lvl5pPr lvl="4">
              <a:spcBef>
                <a:spcPts val="1600"/>
              </a:spcBef>
              <a:spcAft>
                <a:spcPts val="0"/>
              </a:spcAft>
              <a:buSzPts val="1800"/>
              <a:buNone/>
              <a:defRPr b="1" sz="1800"/>
            </a:lvl5pPr>
            <a:lvl6pPr lvl="5">
              <a:spcBef>
                <a:spcPts val="1600"/>
              </a:spcBef>
              <a:spcAft>
                <a:spcPts val="0"/>
              </a:spcAft>
              <a:buSzPts val="1800"/>
              <a:buNone/>
              <a:defRPr b="1" sz="1800"/>
            </a:lvl6pPr>
            <a:lvl7pPr lvl="6">
              <a:spcBef>
                <a:spcPts val="1600"/>
              </a:spcBef>
              <a:spcAft>
                <a:spcPts val="0"/>
              </a:spcAft>
              <a:buSzPts val="1800"/>
              <a:buNone/>
              <a:defRPr b="1" sz="1800"/>
            </a:lvl7pPr>
            <a:lvl8pPr lvl="7">
              <a:spcBef>
                <a:spcPts val="1600"/>
              </a:spcBef>
              <a:spcAft>
                <a:spcPts val="0"/>
              </a:spcAft>
              <a:buSzPts val="1800"/>
              <a:buNone/>
              <a:defRPr b="1" sz="1800"/>
            </a:lvl8pPr>
            <a:lvl9pPr lvl="8">
              <a:spcBef>
                <a:spcPts val="1600"/>
              </a:spcBef>
              <a:spcAft>
                <a:spcPts val="1600"/>
              </a:spcAft>
              <a:buSzPts val="1800"/>
              <a:buNone/>
              <a:defRPr b="1" sz="1800"/>
            </a:lvl9pPr>
          </a:lstStyle>
          <a:p/>
        </p:txBody>
      </p:sp>
      <p:sp>
        <p:nvSpPr>
          <p:cNvPr id="7658" name="Google Shape;7658;p18"/>
          <p:cNvSpPr txBox="1"/>
          <p:nvPr>
            <p:ph hasCustomPrompt="1" idx="2" type="title"/>
          </p:nvPr>
        </p:nvSpPr>
        <p:spPr>
          <a:xfrm>
            <a:off x="832104" y="1644850"/>
            <a:ext cx="8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7659" name="Google Shape;7659;p18"/>
          <p:cNvSpPr txBox="1"/>
          <p:nvPr>
            <p:ph idx="3" type="subTitle"/>
          </p:nvPr>
        </p:nvSpPr>
        <p:spPr>
          <a:xfrm>
            <a:off x="1801368" y="3136068"/>
            <a:ext cx="2392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b="1" sz="1800"/>
            </a:lvl1pPr>
            <a:lvl2pPr lvl="1" rtl="0">
              <a:spcBef>
                <a:spcPts val="1600"/>
              </a:spcBef>
              <a:spcAft>
                <a:spcPts val="0"/>
              </a:spcAft>
              <a:buSzPts val="1800"/>
              <a:buNone/>
              <a:defRPr b="1" sz="1800"/>
            </a:lvl2pPr>
            <a:lvl3pPr lvl="2" rtl="0">
              <a:spcBef>
                <a:spcPts val="1600"/>
              </a:spcBef>
              <a:spcAft>
                <a:spcPts val="0"/>
              </a:spcAft>
              <a:buSzPts val="1800"/>
              <a:buNone/>
              <a:defRPr b="1" sz="1800"/>
            </a:lvl3pPr>
            <a:lvl4pPr lvl="3" rtl="0">
              <a:spcBef>
                <a:spcPts val="1600"/>
              </a:spcBef>
              <a:spcAft>
                <a:spcPts val="0"/>
              </a:spcAft>
              <a:buSzPts val="1800"/>
              <a:buNone/>
              <a:defRPr b="1" sz="1800"/>
            </a:lvl4pPr>
            <a:lvl5pPr lvl="4" rtl="0">
              <a:spcBef>
                <a:spcPts val="1600"/>
              </a:spcBef>
              <a:spcAft>
                <a:spcPts val="0"/>
              </a:spcAft>
              <a:buSzPts val="1800"/>
              <a:buNone/>
              <a:defRPr b="1" sz="1800"/>
            </a:lvl5pPr>
            <a:lvl6pPr lvl="5" rtl="0">
              <a:spcBef>
                <a:spcPts val="1600"/>
              </a:spcBef>
              <a:spcAft>
                <a:spcPts val="0"/>
              </a:spcAft>
              <a:buSzPts val="1800"/>
              <a:buNone/>
              <a:defRPr b="1" sz="1800"/>
            </a:lvl6pPr>
            <a:lvl7pPr lvl="6" rtl="0">
              <a:spcBef>
                <a:spcPts val="1600"/>
              </a:spcBef>
              <a:spcAft>
                <a:spcPts val="0"/>
              </a:spcAft>
              <a:buSzPts val="1800"/>
              <a:buNone/>
              <a:defRPr b="1" sz="1800"/>
            </a:lvl7pPr>
            <a:lvl8pPr lvl="7" rtl="0">
              <a:spcBef>
                <a:spcPts val="1600"/>
              </a:spcBef>
              <a:spcAft>
                <a:spcPts val="0"/>
              </a:spcAft>
              <a:buSzPts val="1800"/>
              <a:buNone/>
              <a:defRPr b="1" sz="1800"/>
            </a:lvl8pPr>
            <a:lvl9pPr lvl="8" rtl="0">
              <a:spcBef>
                <a:spcPts val="1600"/>
              </a:spcBef>
              <a:spcAft>
                <a:spcPts val="1600"/>
              </a:spcAft>
              <a:buSzPts val="1800"/>
              <a:buNone/>
              <a:defRPr b="1" sz="1800"/>
            </a:lvl9pPr>
          </a:lstStyle>
          <a:p/>
        </p:txBody>
      </p:sp>
      <p:sp>
        <p:nvSpPr>
          <p:cNvPr id="7660" name="Google Shape;7660;p18"/>
          <p:cNvSpPr txBox="1"/>
          <p:nvPr>
            <p:ph hasCustomPrompt="1" idx="4" type="title"/>
          </p:nvPr>
        </p:nvSpPr>
        <p:spPr>
          <a:xfrm>
            <a:off x="832104" y="3220650"/>
            <a:ext cx="8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7661" name="Google Shape;7661;p18"/>
          <p:cNvSpPr txBox="1"/>
          <p:nvPr>
            <p:ph idx="5" type="subTitle"/>
          </p:nvPr>
        </p:nvSpPr>
        <p:spPr>
          <a:xfrm>
            <a:off x="4931400" y="1725168"/>
            <a:ext cx="23928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1800"/>
            </a:lvl1pPr>
            <a:lvl2pPr lvl="1" rtl="0" algn="r">
              <a:spcBef>
                <a:spcPts val="1600"/>
              </a:spcBef>
              <a:spcAft>
                <a:spcPts val="0"/>
              </a:spcAft>
              <a:buSzPts val="1800"/>
              <a:buNone/>
              <a:defRPr b="1" sz="1800"/>
            </a:lvl2pPr>
            <a:lvl3pPr lvl="2" rtl="0" algn="r">
              <a:spcBef>
                <a:spcPts val="1600"/>
              </a:spcBef>
              <a:spcAft>
                <a:spcPts val="0"/>
              </a:spcAft>
              <a:buSzPts val="1800"/>
              <a:buNone/>
              <a:defRPr b="1" sz="1800"/>
            </a:lvl3pPr>
            <a:lvl4pPr lvl="3" rtl="0" algn="r">
              <a:spcBef>
                <a:spcPts val="1600"/>
              </a:spcBef>
              <a:spcAft>
                <a:spcPts val="0"/>
              </a:spcAft>
              <a:buSzPts val="1800"/>
              <a:buNone/>
              <a:defRPr b="1" sz="1800"/>
            </a:lvl4pPr>
            <a:lvl5pPr lvl="4" rtl="0" algn="r">
              <a:spcBef>
                <a:spcPts val="1600"/>
              </a:spcBef>
              <a:spcAft>
                <a:spcPts val="0"/>
              </a:spcAft>
              <a:buSzPts val="1800"/>
              <a:buNone/>
              <a:defRPr b="1" sz="1800"/>
            </a:lvl5pPr>
            <a:lvl6pPr lvl="5" rtl="0" algn="r">
              <a:spcBef>
                <a:spcPts val="1600"/>
              </a:spcBef>
              <a:spcAft>
                <a:spcPts val="0"/>
              </a:spcAft>
              <a:buSzPts val="1800"/>
              <a:buNone/>
              <a:defRPr b="1" sz="1800"/>
            </a:lvl6pPr>
            <a:lvl7pPr lvl="6" rtl="0" algn="r">
              <a:spcBef>
                <a:spcPts val="1600"/>
              </a:spcBef>
              <a:spcAft>
                <a:spcPts val="0"/>
              </a:spcAft>
              <a:buSzPts val="1800"/>
              <a:buNone/>
              <a:defRPr b="1" sz="1800"/>
            </a:lvl7pPr>
            <a:lvl8pPr lvl="7" rtl="0" algn="r">
              <a:spcBef>
                <a:spcPts val="1600"/>
              </a:spcBef>
              <a:spcAft>
                <a:spcPts val="0"/>
              </a:spcAft>
              <a:buSzPts val="1800"/>
              <a:buNone/>
              <a:defRPr b="1" sz="1800"/>
            </a:lvl8pPr>
            <a:lvl9pPr lvl="8" rtl="0" algn="r">
              <a:spcBef>
                <a:spcPts val="1600"/>
              </a:spcBef>
              <a:spcAft>
                <a:spcPts val="1600"/>
              </a:spcAft>
              <a:buSzPts val="1800"/>
              <a:buNone/>
              <a:defRPr b="1" sz="1800"/>
            </a:lvl9pPr>
          </a:lstStyle>
          <a:p/>
        </p:txBody>
      </p:sp>
      <p:sp>
        <p:nvSpPr>
          <p:cNvPr id="7662" name="Google Shape;7662;p18"/>
          <p:cNvSpPr txBox="1"/>
          <p:nvPr>
            <p:ph hasCustomPrompt="1" idx="6" type="title"/>
          </p:nvPr>
        </p:nvSpPr>
        <p:spPr>
          <a:xfrm>
            <a:off x="7488936" y="1644850"/>
            <a:ext cx="8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7663" name="Google Shape;7663;p18"/>
          <p:cNvSpPr txBox="1"/>
          <p:nvPr>
            <p:ph idx="7" type="subTitle"/>
          </p:nvPr>
        </p:nvSpPr>
        <p:spPr>
          <a:xfrm>
            <a:off x="4931400" y="3136068"/>
            <a:ext cx="23928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1800"/>
            </a:lvl1pPr>
            <a:lvl2pPr lvl="1" rtl="0" algn="r">
              <a:spcBef>
                <a:spcPts val="1600"/>
              </a:spcBef>
              <a:spcAft>
                <a:spcPts val="0"/>
              </a:spcAft>
              <a:buSzPts val="1800"/>
              <a:buNone/>
              <a:defRPr b="1" sz="1800"/>
            </a:lvl2pPr>
            <a:lvl3pPr lvl="2" rtl="0" algn="r">
              <a:spcBef>
                <a:spcPts val="1600"/>
              </a:spcBef>
              <a:spcAft>
                <a:spcPts val="0"/>
              </a:spcAft>
              <a:buSzPts val="1800"/>
              <a:buNone/>
              <a:defRPr b="1" sz="1800"/>
            </a:lvl3pPr>
            <a:lvl4pPr lvl="3" rtl="0" algn="r">
              <a:spcBef>
                <a:spcPts val="1600"/>
              </a:spcBef>
              <a:spcAft>
                <a:spcPts val="0"/>
              </a:spcAft>
              <a:buSzPts val="1800"/>
              <a:buNone/>
              <a:defRPr b="1" sz="1800"/>
            </a:lvl4pPr>
            <a:lvl5pPr lvl="4" rtl="0" algn="r">
              <a:spcBef>
                <a:spcPts val="1600"/>
              </a:spcBef>
              <a:spcAft>
                <a:spcPts val="0"/>
              </a:spcAft>
              <a:buSzPts val="1800"/>
              <a:buNone/>
              <a:defRPr b="1" sz="1800"/>
            </a:lvl5pPr>
            <a:lvl6pPr lvl="5" rtl="0" algn="r">
              <a:spcBef>
                <a:spcPts val="1600"/>
              </a:spcBef>
              <a:spcAft>
                <a:spcPts val="0"/>
              </a:spcAft>
              <a:buSzPts val="1800"/>
              <a:buNone/>
              <a:defRPr b="1" sz="1800"/>
            </a:lvl6pPr>
            <a:lvl7pPr lvl="6" rtl="0" algn="r">
              <a:spcBef>
                <a:spcPts val="1600"/>
              </a:spcBef>
              <a:spcAft>
                <a:spcPts val="0"/>
              </a:spcAft>
              <a:buSzPts val="1800"/>
              <a:buNone/>
              <a:defRPr b="1" sz="1800"/>
            </a:lvl7pPr>
            <a:lvl8pPr lvl="7" rtl="0" algn="r">
              <a:spcBef>
                <a:spcPts val="1600"/>
              </a:spcBef>
              <a:spcAft>
                <a:spcPts val="0"/>
              </a:spcAft>
              <a:buSzPts val="1800"/>
              <a:buNone/>
              <a:defRPr b="1" sz="1800"/>
            </a:lvl8pPr>
            <a:lvl9pPr lvl="8" rtl="0" algn="r">
              <a:spcBef>
                <a:spcPts val="1600"/>
              </a:spcBef>
              <a:spcAft>
                <a:spcPts val="1600"/>
              </a:spcAft>
              <a:buSzPts val="1800"/>
              <a:buNone/>
              <a:defRPr b="1" sz="1800"/>
            </a:lvl9pPr>
          </a:lstStyle>
          <a:p/>
        </p:txBody>
      </p:sp>
      <p:sp>
        <p:nvSpPr>
          <p:cNvPr id="7664" name="Google Shape;7664;p18"/>
          <p:cNvSpPr txBox="1"/>
          <p:nvPr>
            <p:ph hasCustomPrompt="1" idx="8" type="title"/>
          </p:nvPr>
        </p:nvSpPr>
        <p:spPr>
          <a:xfrm>
            <a:off x="7488936" y="3220650"/>
            <a:ext cx="8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7665" name="Google Shape;7665;p18"/>
          <p:cNvSpPr txBox="1"/>
          <p:nvPr>
            <p:ph idx="9" type="subTitle"/>
          </p:nvPr>
        </p:nvSpPr>
        <p:spPr>
          <a:xfrm>
            <a:off x="1801368" y="2063496"/>
            <a:ext cx="2754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666" name="Google Shape;7666;p18"/>
          <p:cNvSpPr txBox="1"/>
          <p:nvPr>
            <p:ph idx="13" type="subTitle"/>
          </p:nvPr>
        </p:nvSpPr>
        <p:spPr>
          <a:xfrm>
            <a:off x="1801368" y="3471672"/>
            <a:ext cx="2754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667" name="Google Shape;7667;p18"/>
          <p:cNvSpPr txBox="1"/>
          <p:nvPr>
            <p:ph idx="14" type="subTitle"/>
          </p:nvPr>
        </p:nvSpPr>
        <p:spPr>
          <a:xfrm>
            <a:off x="4572000" y="2063496"/>
            <a:ext cx="2752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7668" name="Google Shape;7668;p18"/>
          <p:cNvSpPr txBox="1"/>
          <p:nvPr>
            <p:ph idx="15" type="subTitle"/>
          </p:nvPr>
        </p:nvSpPr>
        <p:spPr>
          <a:xfrm>
            <a:off x="4572000" y="3471672"/>
            <a:ext cx="2752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
    <p:spTree>
      <p:nvGrpSpPr>
        <p:cNvPr id="7669" name="Shape 7669"/>
        <p:cNvGrpSpPr/>
        <p:nvPr/>
      </p:nvGrpSpPr>
      <p:grpSpPr>
        <a:xfrm>
          <a:off x="0" y="0"/>
          <a:ext cx="0" cy="0"/>
          <a:chOff x="0" y="0"/>
          <a:chExt cx="0" cy="0"/>
        </a:xfrm>
      </p:grpSpPr>
      <p:grpSp>
        <p:nvGrpSpPr>
          <p:cNvPr id="7670" name="Google Shape;7670;p19"/>
          <p:cNvGrpSpPr/>
          <p:nvPr/>
        </p:nvGrpSpPr>
        <p:grpSpPr>
          <a:xfrm>
            <a:off x="0" y="-76200"/>
            <a:ext cx="9415324" cy="5336303"/>
            <a:chOff x="0" y="-76200"/>
            <a:chExt cx="9415324" cy="5336303"/>
          </a:xfrm>
        </p:grpSpPr>
        <p:sp>
          <p:nvSpPr>
            <p:cNvPr id="7671" name="Google Shape;7671;p19"/>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19"/>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19"/>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19"/>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19"/>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19"/>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19"/>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19"/>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19"/>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19"/>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19"/>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19"/>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19"/>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9"/>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19"/>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19"/>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19"/>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19"/>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9"/>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9"/>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9"/>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19"/>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19"/>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19"/>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19"/>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19"/>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19"/>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19"/>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19"/>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19"/>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19"/>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19"/>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19"/>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19"/>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19"/>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19"/>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19"/>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19"/>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19"/>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19"/>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19"/>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19"/>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9"/>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19"/>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19"/>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19"/>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9"/>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19"/>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19"/>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19"/>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19"/>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19"/>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19"/>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19"/>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9"/>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19"/>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19"/>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9"/>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19"/>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19"/>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19"/>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19"/>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19"/>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19"/>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19"/>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19"/>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19"/>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9"/>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9"/>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19"/>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19"/>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19"/>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9"/>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19"/>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19"/>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9"/>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19"/>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19"/>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19"/>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19"/>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19"/>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19"/>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19"/>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19"/>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9"/>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19"/>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19"/>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19"/>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19"/>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19"/>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19"/>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19"/>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19"/>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19"/>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19"/>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19"/>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19"/>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19"/>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19"/>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19"/>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19"/>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9"/>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19"/>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19"/>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9"/>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19"/>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19"/>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9"/>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19"/>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19"/>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19"/>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19"/>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19"/>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19"/>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19"/>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19"/>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19"/>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19"/>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19"/>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19"/>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19"/>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19"/>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19"/>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19"/>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19"/>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9"/>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9"/>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19"/>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19"/>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9"/>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19"/>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19"/>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19"/>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19"/>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19"/>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19"/>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19"/>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19"/>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19"/>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9"/>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19"/>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19"/>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9"/>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19"/>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19"/>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19"/>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19"/>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19"/>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19"/>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19"/>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19"/>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19"/>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9"/>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19"/>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19"/>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9"/>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9"/>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9"/>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9"/>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19"/>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19"/>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19"/>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19"/>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9"/>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9"/>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9"/>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9"/>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19"/>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19"/>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19"/>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9"/>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9"/>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9"/>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9"/>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9"/>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9"/>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19"/>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19"/>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19"/>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19"/>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19"/>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19"/>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9"/>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19"/>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19"/>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19"/>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19"/>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9"/>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9"/>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19"/>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19"/>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19"/>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19"/>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19"/>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9"/>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9"/>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9"/>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9"/>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19"/>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9"/>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9"/>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9"/>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9"/>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19"/>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19"/>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9"/>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9"/>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19"/>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19"/>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19"/>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9"/>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9"/>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9"/>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19"/>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19"/>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9"/>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9"/>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9"/>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19"/>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19"/>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19"/>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19"/>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9"/>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9"/>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19"/>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19"/>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9"/>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19"/>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19"/>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19"/>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19"/>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9"/>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9"/>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9"/>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19"/>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19"/>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19"/>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19"/>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19"/>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19"/>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19"/>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19"/>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19"/>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19"/>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9"/>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19"/>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19"/>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19"/>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19"/>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9"/>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9"/>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9"/>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19"/>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19"/>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19"/>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19"/>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9"/>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19"/>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19"/>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19"/>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9"/>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9"/>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19"/>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19"/>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19"/>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19"/>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9"/>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9"/>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19"/>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19"/>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9"/>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19"/>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19"/>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19"/>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9"/>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9"/>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19"/>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19"/>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9"/>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19"/>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19"/>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9"/>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19"/>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19"/>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9"/>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19"/>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19"/>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19"/>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19"/>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9"/>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19"/>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19"/>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19"/>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19"/>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19"/>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19"/>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19"/>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19"/>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19"/>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19"/>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19"/>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19"/>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19"/>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19"/>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19"/>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19"/>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19"/>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19"/>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9"/>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19"/>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19"/>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19"/>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9"/>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9"/>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9"/>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19"/>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19"/>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19"/>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9"/>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9"/>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9"/>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19"/>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9"/>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9"/>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9"/>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9"/>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19"/>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19"/>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19"/>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19"/>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19"/>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9"/>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9"/>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9"/>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9"/>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19"/>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19"/>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9"/>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19"/>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19"/>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19"/>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19"/>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19"/>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9"/>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9"/>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9"/>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9"/>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19"/>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9"/>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9"/>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19"/>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19"/>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19"/>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9"/>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9"/>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19"/>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19"/>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19"/>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19"/>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19"/>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19"/>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19"/>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19"/>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19"/>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19"/>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19"/>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19"/>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19"/>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19"/>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19"/>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19"/>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19"/>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19"/>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19"/>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19"/>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19"/>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19"/>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9"/>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19"/>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19"/>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19"/>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19"/>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19"/>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9"/>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19"/>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19"/>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9"/>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9"/>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9"/>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19"/>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19"/>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19"/>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9"/>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9"/>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9"/>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9"/>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19"/>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19"/>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19"/>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19"/>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9"/>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19"/>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19"/>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19"/>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19"/>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19"/>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9"/>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19"/>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19"/>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19"/>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19"/>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19"/>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19"/>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19"/>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19"/>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19"/>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19"/>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19"/>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19"/>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19"/>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19"/>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9"/>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9"/>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19"/>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19"/>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9"/>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19"/>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19"/>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19"/>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19"/>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19"/>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9"/>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9"/>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9"/>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19"/>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19"/>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19"/>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19"/>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19"/>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19"/>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19"/>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19"/>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19"/>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19"/>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19"/>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19"/>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19"/>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19"/>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19"/>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19"/>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19"/>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9"/>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19"/>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19"/>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19"/>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19"/>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19"/>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19"/>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9"/>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19"/>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19"/>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19"/>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9"/>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19"/>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19"/>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19"/>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19"/>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19"/>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19"/>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19"/>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19"/>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19"/>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19"/>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19"/>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19"/>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19"/>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19"/>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19"/>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19"/>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19"/>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19"/>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19"/>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19"/>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9"/>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19"/>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19"/>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9"/>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9"/>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19"/>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19"/>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19"/>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9"/>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19"/>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19"/>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19"/>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19"/>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19"/>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19"/>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19"/>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9"/>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19"/>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19"/>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19"/>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4" name="Google Shape;8174;p19"/>
          <p:cNvSpPr/>
          <p:nvPr/>
        </p:nvSpPr>
        <p:spPr>
          <a:xfrm>
            <a:off x="-39650" y="535200"/>
            <a:ext cx="9256800" cy="406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19"/>
          <p:cNvSpPr txBox="1"/>
          <p:nvPr>
            <p:ph idx="1" type="subTitle"/>
          </p:nvPr>
        </p:nvSpPr>
        <p:spPr>
          <a:xfrm>
            <a:off x="1155192" y="1770888"/>
            <a:ext cx="24690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76" name="Google Shape;8176;p19"/>
          <p:cNvSpPr txBox="1"/>
          <p:nvPr>
            <p:ph idx="2" type="subTitle"/>
          </p:nvPr>
        </p:nvSpPr>
        <p:spPr>
          <a:xfrm>
            <a:off x="1155192" y="2109750"/>
            <a:ext cx="24690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77" name="Google Shape;8177;p19"/>
          <p:cNvSpPr txBox="1"/>
          <p:nvPr>
            <p:ph idx="3" type="subTitle"/>
          </p:nvPr>
        </p:nvSpPr>
        <p:spPr>
          <a:xfrm>
            <a:off x="5470851" y="1770888"/>
            <a:ext cx="24690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78" name="Google Shape;8178;p19"/>
          <p:cNvSpPr txBox="1"/>
          <p:nvPr>
            <p:ph idx="4" type="subTitle"/>
          </p:nvPr>
        </p:nvSpPr>
        <p:spPr>
          <a:xfrm>
            <a:off x="5470851" y="2109750"/>
            <a:ext cx="24690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79" name="Google Shape;8179;p19"/>
          <p:cNvSpPr txBox="1"/>
          <p:nvPr>
            <p:ph type="title"/>
          </p:nvPr>
        </p:nvSpPr>
        <p:spPr>
          <a:xfrm>
            <a:off x="713475" y="676650"/>
            <a:ext cx="77172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8180" name="Google Shape;8180;p19"/>
          <p:cNvSpPr txBox="1"/>
          <p:nvPr>
            <p:ph idx="5" type="subTitle"/>
          </p:nvPr>
        </p:nvSpPr>
        <p:spPr>
          <a:xfrm>
            <a:off x="1155192" y="3044952"/>
            <a:ext cx="24690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81" name="Google Shape;8181;p19"/>
          <p:cNvSpPr txBox="1"/>
          <p:nvPr>
            <p:ph idx="6" type="subTitle"/>
          </p:nvPr>
        </p:nvSpPr>
        <p:spPr>
          <a:xfrm>
            <a:off x="1155192" y="3383280"/>
            <a:ext cx="24690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82" name="Google Shape;8182;p19"/>
          <p:cNvSpPr txBox="1"/>
          <p:nvPr>
            <p:ph idx="7" type="subTitle"/>
          </p:nvPr>
        </p:nvSpPr>
        <p:spPr>
          <a:xfrm>
            <a:off x="5470851" y="3044952"/>
            <a:ext cx="24690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83" name="Google Shape;8183;p19"/>
          <p:cNvSpPr txBox="1"/>
          <p:nvPr>
            <p:ph idx="8" type="subTitle"/>
          </p:nvPr>
        </p:nvSpPr>
        <p:spPr>
          <a:xfrm>
            <a:off x="5470851" y="3383280"/>
            <a:ext cx="24690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BODY_1">
    <p:spTree>
      <p:nvGrpSpPr>
        <p:cNvPr id="8184" name="Shape 8184"/>
        <p:cNvGrpSpPr/>
        <p:nvPr/>
      </p:nvGrpSpPr>
      <p:grpSpPr>
        <a:xfrm>
          <a:off x="0" y="0"/>
          <a:ext cx="0" cy="0"/>
          <a:chOff x="0" y="0"/>
          <a:chExt cx="0" cy="0"/>
        </a:xfrm>
      </p:grpSpPr>
      <p:grpSp>
        <p:nvGrpSpPr>
          <p:cNvPr id="8185" name="Google Shape;8185;p20"/>
          <p:cNvGrpSpPr/>
          <p:nvPr/>
        </p:nvGrpSpPr>
        <p:grpSpPr>
          <a:xfrm>
            <a:off x="0" y="-76200"/>
            <a:ext cx="9415324" cy="5336303"/>
            <a:chOff x="0" y="-76200"/>
            <a:chExt cx="9415324" cy="5336303"/>
          </a:xfrm>
        </p:grpSpPr>
        <p:sp>
          <p:nvSpPr>
            <p:cNvPr id="8186" name="Google Shape;8186;p20"/>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20"/>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20"/>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0"/>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0"/>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20"/>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20"/>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0"/>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0"/>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20"/>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20"/>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0"/>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20"/>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20"/>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20"/>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20"/>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20"/>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20"/>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20"/>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20"/>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20"/>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20"/>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20"/>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20"/>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20"/>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20"/>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20"/>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0"/>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0"/>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20"/>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20"/>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0"/>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0"/>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0"/>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0"/>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20"/>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20"/>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0"/>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0"/>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20"/>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20"/>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0"/>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0"/>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20"/>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20"/>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20"/>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0"/>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0"/>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20"/>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20"/>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20"/>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20"/>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20"/>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0"/>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0"/>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20"/>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20"/>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20"/>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20"/>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20"/>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20"/>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20"/>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20"/>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0"/>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20"/>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20"/>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20"/>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0"/>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0"/>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0"/>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0"/>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0"/>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20"/>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20"/>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0"/>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0"/>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0"/>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0"/>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20"/>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20"/>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0"/>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0"/>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20"/>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20"/>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20"/>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0"/>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0"/>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0"/>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0"/>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0"/>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20"/>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20"/>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0"/>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0"/>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0"/>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0"/>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20"/>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20"/>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0"/>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0"/>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20"/>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20"/>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0"/>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0"/>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20"/>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20"/>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20"/>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20"/>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20"/>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20"/>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20"/>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20"/>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20"/>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20"/>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20"/>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20"/>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20"/>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20"/>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20"/>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20"/>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0"/>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20"/>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20"/>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20"/>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20"/>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20"/>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20"/>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20"/>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20"/>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20"/>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20"/>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20"/>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20"/>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20"/>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20"/>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20"/>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20"/>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20"/>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0"/>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20"/>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20"/>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20"/>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0"/>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20"/>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20"/>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20"/>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0"/>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20"/>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20"/>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0"/>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20"/>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20"/>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20"/>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0"/>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0"/>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0"/>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0"/>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0"/>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20"/>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20"/>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0"/>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0"/>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20"/>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0"/>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20"/>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20"/>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20"/>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20"/>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20"/>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20"/>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20"/>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20"/>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0"/>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0"/>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0"/>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0"/>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20"/>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20"/>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0"/>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0"/>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0"/>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20"/>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20"/>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20"/>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20"/>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0"/>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20"/>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20"/>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0"/>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0"/>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20"/>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20"/>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20"/>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20"/>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20"/>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0"/>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0"/>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0"/>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0"/>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0"/>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20"/>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20"/>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0"/>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0"/>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0"/>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0"/>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20"/>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20"/>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20"/>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0"/>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20"/>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20"/>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20"/>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20"/>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0"/>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0"/>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0"/>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0"/>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0"/>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20"/>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20"/>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0"/>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0"/>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0"/>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0"/>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20"/>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20"/>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0"/>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0"/>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20"/>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20"/>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0"/>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0"/>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20"/>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20"/>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20"/>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0"/>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0"/>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20"/>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20"/>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20"/>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20"/>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20"/>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20"/>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0"/>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0"/>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0"/>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20"/>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20"/>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0"/>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0"/>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0"/>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0"/>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20"/>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20"/>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0"/>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0"/>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20"/>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20"/>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20"/>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0"/>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0"/>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0"/>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0"/>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0"/>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20"/>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20"/>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0"/>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0"/>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0"/>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0"/>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20"/>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20"/>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0"/>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0"/>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20"/>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20"/>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20"/>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0"/>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20"/>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20"/>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20"/>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0"/>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0"/>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20"/>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20"/>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20"/>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0"/>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0"/>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0"/>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0"/>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0"/>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20"/>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20"/>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0"/>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0"/>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0"/>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0"/>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20"/>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20"/>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0"/>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0"/>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20"/>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20"/>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20"/>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20"/>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20"/>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20"/>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0"/>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0"/>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0"/>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20"/>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20"/>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20"/>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20"/>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0"/>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0"/>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0"/>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0"/>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20"/>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20"/>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0"/>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0"/>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20"/>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20"/>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0"/>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0"/>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20"/>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20"/>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20"/>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0"/>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0"/>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20"/>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20"/>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20"/>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0"/>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0"/>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0"/>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0"/>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0"/>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20"/>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20"/>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0"/>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0"/>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0"/>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0"/>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20"/>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20"/>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0"/>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0"/>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20"/>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20"/>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20"/>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0"/>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0"/>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0"/>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20"/>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20"/>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20"/>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20"/>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0"/>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20"/>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0"/>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20"/>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20"/>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20"/>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0"/>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0"/>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0"/>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0"/>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0"/>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0"/>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0"/>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0"/>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0"/>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0"/>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0"/>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0"/>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20"/>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20"/>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20"/>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20"/>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20"/>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20"/>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20"/>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20"/>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20"/>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20"/>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20"/>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20"/>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20"/>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20"/>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20"/>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20"/>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20"/>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20"/>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0"/>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20"/>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20"/>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20"/>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20"/>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20"/>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20"/>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20"/>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20"/>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0"/>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0"/>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0"/>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0"/>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0"/>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0"/>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20"/>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20"/>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20"/>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0"/>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0"/>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0"/>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0"/>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20"/>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0"/>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0"/>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0"/>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0"/>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0"/>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0"/>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0"/>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20"/>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20"/>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20"/>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20"/>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20"/>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20"/>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20"/>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0"/>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20"/>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20"/>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20"/>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20"/>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20"/>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0"/>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0"/>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0"/>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20"/>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20"/>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0"/>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0"/>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0"/>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0"/>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20"/>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20"/>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0"/>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0"/>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20"/>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20"/>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0"/>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0"/>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20"/>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20"/>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0"/>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0"/>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0"/>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0"/>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0"/>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0"/>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0"/>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0"/>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0"/>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20"/>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0"/>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0"/>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0"/>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0"/>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0"/>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0"/>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0"/>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0"/>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0"/>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0"/>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0"/>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0"/>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0"/>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0"/>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0"/>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0"/>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0"/>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0"/>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0"/>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0"/>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0"/>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0"/>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0"/>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20"/>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20"/>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20"/>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20"/>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20"/>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20"/>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20"/>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0"/>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0"/>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0"/>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0"/>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0"/>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9" name="Google Shape;8689;p20"/>
          <p:cNvSpPr/>
          <p:nvPr/>
        </p:nvSpPr>
        <p:spPr>
          <a:xfrm>
            <a:off x="-39625" y="285750"/>
            <a:ext cx="9232800" cy="460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0"/>
          <p:cNvSpPr txBox="1"/>
          <p:nvPr>
            <p:ph type="title"/>
          </p:nvPr>
        </p:nvSpPr>
        <p:spPr>
          <a:xfrm>
            <a:off x="713225" y="676656"/>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691" name="Google Shape;8691;p20"/>
          <p:cNvSpPr txBox="1"/>
          <p:nvPr>
            <p:ph idx="1" type="subTitle"/>
          </p:nvPr>
        </p:nvSpPr>
        <p:spPr>
          <a:xfrm>
            <a:off x="724350" y="1346450"/>
            <a:ext cx="7717500" cy="325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16" name="Shape 516"/>
        <p:cNvGrpSpPr/>
        <p:nvPr/>
      </p:nvGrpSpPr>
      <p:grpSpPr>
        <a:xfrm>
          <a:off x="0" y="0"/>
          <a:ext cx="0" cy="0"/>
          <a:chOff x="0" y="0"/>
          <a:chExt cx="0" cy="0"/>
        </a:xfrm>
      </p:grpSpPr>
      <p:grpSp>
        <p:nvGrpSpPr>
          <p:cNvPr id="517" name="Google Shape;517;p3"/>
          <p:cNvGrpSpPr/>
          <p:nvPr/>
        </p:nvGrpSpPr>
        <p:grpSpPr>
          <a:xfrm flipH="1">
            <a:off x="-271312" y="-98675"/>
            <a:ext cx="9415324" cy="5336303"/>
            <a:chOff x="0" y="-76200"/>
            <a:chExt cx="9415324" cy="5336303"/>
          </a:xfrm>
        </p:grpSpPr>
        <p:sp>
          <p:nvSpPr>
            <p:cNvPr id="518" name="Google Shape;518;p3"/>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 name="Google Shape;1021;p3"/>
          <p:cNvSpPr/>
          <p:nvPr/>
        </p:nvSpPr>
        <p:spPr>
          <a:xfrm flipH="1">
            <a:off x="-63350" y="1309375"/>
            <a:ext cx="8137500" cy="247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
          <p:cNvSpPr txBox="1"/>
          <p:nvPr>
            <p:ph idx="1" type="subTitle"/>
          </p:nvPr>
        </p:nvSpPr>
        <p:spPr>
          <a:xfrm>
            <a:off x="2386584" y="2913888"/>
            <a:ext cx="3465600" cy="713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023" name="Google Shape;1023;p3"/>
          <p:cNvSpPr txBox="1"/>
          <p:nvPr>
            <p:ph hasCustomPrompt="1" type="title"/>
          </p:nvPr>
        </p:nvSpPr>
        <p:spPr>
          <a:xfrm>
            <a:off x="713232" y="1682496"/>
            <a:ext cx="1764900" cy="139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24" name="Google Shape;1024;p3"/>
          <p:cNvSpPr txBox="1"/>
          <p:nvPr>
            <p:ph idx="2" type="title"/>
          </p:nvPr>
        </p:nvSpPr>
        <p:spPr>
          <a:xfrm>
            <a:off x="2386572" y="1988798"/>
            <a:ext cx="3465600" cy="713100"/>
          </a:xfrm>
          <a:prstGeom prst="rect">
            <a:avLst/>
          </a:prstGeom>
        </p:spPr>
        <p:txBody>
          <a:bodyPr anchorCtr="0" anchor="t" bIns="91425" lIns="91425" spcFirstLastPara="1" rIns="91425" wrap="square" tIns="91425">
            <a:noAutofit/>
          </a:bodyPr>
          <a:lstStyle>
            <a:lvl1pPr lvl="0" rtl="0">
              <a:spcBef>
                <a:spcPts val="0"/>
              </a:spcBef>
              <a:spcAft>
                <a:spcPts val="0"/>
              </a:spcAft>
              <a:buSzPts val="4500"/>
              <a:buNone/>
              <a:defRPr sz="4500"/>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4">
    <p:spTree>
      <p:nvGrpSpPr>
        <p:cNvPr id="8692" name="Shape 8692"/>
        <p:cNvGrpSpPr/>
        <p:nvPr/>
      </p:nvGrpSpPr>
      <p:grpSpPr>
        <a:xfrm>
          <a:off x="0" y="0"/>
          <a:ext cx="0" cy="0"/>
          <a:chOff x="0" y="0"/>
          <a:chExt cx="0" cy="0"/>
        </a:xfrm>
      </p:grpSpPr>
      <p:grpSp>
        <p:nvGrpSpPr>
          <p:cNvPr id="8693" name="Google Shape;8693;p21"/>
          <p:cNvGrpSpPr/>
          <p:nvPr/>
        </p:nvGrpSpPr>
        <p:grpSpPr>
          <a:xfrm>
            <a:off x="0" y="-76200"/>
            <a:ext cx="9415324" cy="5336303"/>
            <a:chOff x="0" y="-76200"/>
            <a:chExt cx="9415324" cy="5336303"/>
          </a:xfrm>
        </p:grpSpPr>
        <p:sp>
          <p:nvSpPr>
            <p:cNvPr id="8694" name="Google Shape;8694;p21"/>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1"/>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1"/>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1"/>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1"/>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1"/>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21"/>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21"/>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21"/>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21"/>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21"/>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1"/>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1"/>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1"/>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21"/>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21"/>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1"/>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1"/>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1"/>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1"/>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1"/>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1"/>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1"/>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1"/>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1"/>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1"/>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1"/>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1"/>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1"/>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1"/>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1"/>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1"/>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1"/>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1"/>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1"/>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1"/>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1"/>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1"/>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1"/>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21"/>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21"/>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21"/>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1"/>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1"/>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1"/>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1"/>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1"/>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1"/>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1"/>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1"/>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1"/>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1"/>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1"/>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1"/>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1"/>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1"/>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1"/>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1"/>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1"/>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1"/>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1"/>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1"/>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1"/>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1"/>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1"/>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1"/>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1"/>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1"/>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1"/>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1"/>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1"/>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1"/>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1"/>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1"/>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1"/>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1"/>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1"/>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21"/>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1"/>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21"/>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21"/>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21"/>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21"/>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21"/>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21"/>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21"/>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21"/>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21"/>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21"/>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21"/>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21"/>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21"/>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21"/>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21"/>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21"/>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21"/>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21"/>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21"/>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21"/>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21"/>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21"/>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21"/>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21"/>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21"/>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21"/>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21"/>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21"/>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21"/>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21"/>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21"/>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21"/>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21"/>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21"/>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21"/>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21"/>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21"/>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21"/>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21"/>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21"/>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21"/>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21"/>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21"/>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21"/>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21"/>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21"/>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21"/>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21"/>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21"/>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21"/>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21"/>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21"/>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21"/>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21"/>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21"/>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21"/>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21"/>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21"/>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21"/>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21"/>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21"/>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21"/>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21"/>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21"/>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21"/>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21"/>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21"/>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21"/>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21"/>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21"/>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21"/>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21"/>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21"/>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21"/>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21"/>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21"/>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21"/>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21"/>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21"/>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21"/>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21"/>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21"/>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21"/>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21"/>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21"/>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21"/>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21"/>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21"/>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21"/>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21"/>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21"/>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21"/>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21"/>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21"/>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21"/>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21"/>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21"/>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21"/>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21"/>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21"/>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21"/>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21"/>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21"/>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21"/>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21"/>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21"/>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21"/>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21"/>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21"/>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21"/>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21"/>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21"/>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21"/>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21"/>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21"/>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21"/>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21"/>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21"/>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21"/>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21"/>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21"/>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21"/>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21"/>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21"/>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21"/>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21"/>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21"/>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21"/>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21"/>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21"/>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21"/>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21"/>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21"/>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21"/>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21"/>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21"/>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21"/>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21"/>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21"/>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21"/>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21"/>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21"/>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21"/>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21"/>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21"/>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21"/>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21"/>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21"/>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21"/>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21"/>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21"/>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21"/>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21"/>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21"/>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21"/>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21"/>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21"/>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21"/>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21"/>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21"/>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21"/>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21"/>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21"/>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21"/>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21"/>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21"/>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21"/>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21"/>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21"/>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21"/>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21"/>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21"/>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21"/>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21"/>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21"/>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21"/>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21"/>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21"/>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21"/>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21"/>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21"/>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21"/>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21"/>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21"/>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21"/>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21"/>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21"/>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21"/>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21"/>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21"/>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21"/>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21"/>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21"/>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21"/>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21"/>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21"/>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21"/>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21"/>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21"/>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21"/>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21"/>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21"/>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21"/>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21"/>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21"/>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21"/>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21"/>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21"/>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21"/>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21"/>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21"/>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21"/>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21"/>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21"/>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21"/>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21"/>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21"/>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21"/>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21"/>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21"/>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21"/>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21"/>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21"/>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21"/>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21"/>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21"/>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21"/>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21"/>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21"/>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21"/>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21"/>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21"/>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21"/>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21"/>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21"/>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21"/>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21"/>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21"/>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21"/>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21"/>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21"/>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21"/>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21"/>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21"/>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21"/>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21"/>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21"/>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21"/>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21"/>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21"/>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21"/>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21"/>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21"/>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21"/>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21"/>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21"/>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21"/>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21"/>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21"/>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21"/>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21"/>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21"/>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21"/>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21"/>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21"/>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21"/>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21"/>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21"/>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21"/>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21"/>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21"/>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21"/>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21"/>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21"/>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21"/>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21"/>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21"/>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21"/>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21"/>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21"/>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21"/>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21"/>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21"/>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21"/>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21"/>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21"/>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21"/>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21"/>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21"/>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21"/>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21"/>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21"/>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21"/>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21"/>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21"/>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21"/>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21"/>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21"/>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21"/>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21"/>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21"/>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21"/>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21"/>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21"/>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21"/>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21"/>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21"/>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21"/>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21"/>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21"/>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21"/>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21"/>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21"/>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21"/>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21"/>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21"/>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21"/>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21"/>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21"/>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21"/>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21"/>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21"/>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21"/>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21"/>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21"/>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21"/>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21"/>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21"/>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21"/>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21"/>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21"/>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21"/>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21"/>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21"/>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21"/>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21"/>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21"/>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21"/>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21"/>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21"/>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21"/>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21"/>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21"/>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21"/>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21"/>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21"/>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21"/>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21"/>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21"/>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21"/>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21"/>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21"/>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21"/>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21"/>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21"/>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21"/>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21"/>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21"/>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21"/>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21"/>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21"/>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21"/>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21"/>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21"/>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21"/>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21"/>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21"/>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21"/>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21"/>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21"/>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21"/>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21"/>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21"/>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21"/>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21"/>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21"/>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21"/>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21"/>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21"/>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21"/>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21"/>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21"/>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21"/>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21"/>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21"/>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21"/>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21"/>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21"/>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21"/>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21"/>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21"/>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21"/>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21"/>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21"/>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21"/>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21"/>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21"/>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21"/>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21"/>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21"/>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21"/>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21"/>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21"/>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21"/>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21"/>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21"/>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21"/>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21"/>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21"/>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21"/>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21"/>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21"/>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21"/>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21"/>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21"/>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21"/>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21"/>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21"/>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21"/>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21"/>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21"/>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21"/>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21"/>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21"/>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7" name="Google Shape;9197;p21"/>
          <p:cNvSpPr/>
          <p:nvPr/>
        </p:nvSpPr>
        <p:spPr>
          <a:xfrm>
            <a:off x="361950" y="-39625"/>
            <a:ext cx="8831400" cy="522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21"/>
          <p:cNvSpPr txBox="1"/>
          <p:nvPr>
            <p:ph type="title"/>
          </p:nvPr>
        </p:nvSpPr>
        <p:spPr>
          <a:xfrm>
            <a:off x="713225" y="1409013"/>
            <a:ext cx="3287400" cy="1068900"/>
          </a:xfrm>
          <a:prstGeom prst="rect">
            <a:avLst/>
          </a:prstGeom>
        </p:spPr>
        <p:txBody>
          <a:bodyPr anchorCtr="0" anchor="b" bIns="91425" lIns="91425" spcFirstLastPara="1" rIns="91425" wrap="square" tIns="91425">
            <a:noAutofit/>
          </a:bodyPr>
          <a:lstStyle>
            <a:lvl1pPr lvl="0">
              <a:spcBef>
                <a:spcPts val="0"/>
              </a:spcBef>
              <a:spcAft>
                <a:spcPts val="0"/>
              </a:spcAft>
              <a:buSzPts val="2500"/>
              <a:buNone/>
              <a:defRPr sz="2500"/>
            </a:lvl1pPr>
            <a:lvl2pPr lvl="1">
              <a:spcBef>
                <a:spcPts val="0"/>
              </a:spcBef>
              <a:spcAft>
                <a:spcPts val="0"/>
              </a:spcAft>
              <a:buSzPts val="2800"/>
              <a:buNone/>
              <a:defRPr>
                <a:latin typeface="Oxygen"/>
                <a:ea typeface="Oxygen"/>
                <a:cs typeface="Oxygen"/>
                <a:sym typeface="Oxygen"/>
              </a:defRPr>
            </a:lvl2pPr>
            <a:lvl3pPr lvl="2">
              <a:spcBef>
                <a:spcPts val="0"/>
              </a:spcBef>
              <a:spcAft>
                <a:spcPts val="0"/>
              </a:spcAft>
              <a:buSzPts val="2800"/>
              <a:buNone/>
              <a:defRPr>
                <a:latin typeface="Oxygen"/>
                <a:ea typeface="Oxygen"/>
                <a:cs typeface="Oxygen"/>
                <a:sym typeface="Oxygen"/>
              </a:defRPr>
            </a:lvl3pPr>
            <a:lvl4pPr lvl="3">
              <a:spcBef>
                <a:spcPts val="0"/>
              </a:spcBef>
              <a:spcAft>
                <a:spcPts val="0"/>
              </a:spcAft>
              <a:buSzPts val="2800"/>
              <a:buNone/>
              <a:defRPr>
                <a:latin typeface="Oxygen"/>
                <a:ea typeface="Oxygen"/>
                <a:cs typeface="Oxygen"/>
                <a:sym typeface="Oxygen"/>
              </a:defRPr>
            </a:lvl4pPr>
            <a:lvl5pPr lvl="4">
              <a:spcBef>
                <a:spcPts val="0"/>
              </a:spcBef>
              <a:spcAft>
                <a:spcPts val="0"/>
              </a:spcAft>
              <a:buSzPts val="2800"/>
              <a:buNone/>
              <a:defRPr>
                <a:latin typeface="Oxygen"/>
                <a:ea typeface="Oxygen"/>
                <a:cs typeface="Oxygen"/>
                <a:sym typeface="Oxygen"/>
              </a:defRPr>
            </a:lvl5pPr>
            <a:lvl6pPr lvl="5">
              <a:spcBef>
                <a:spcPts val="0"/>
              </a:spcBef>
              <a:spcAft>
                <a:spcPts val="0"/>
              </a:spcAft>
              <a:buSzPts val="2800"/>
              <a:buNone/>
              <a:defRPr>
                <a:latin typeface="Oxygen"/>
                <a:ea typeface="Oxygen"/>
                <a:cs typeface="Oxygen"/>
                <a:sym typeface="Oxygen"/>
              </a:defRPr>
            </a:lvl6pPr>
            <a:lvl7pPr lvl="6">
              <a:spcBef>
                <a:spcPts val="0"/>
              </a:spcBef>
              <a:spcAft>
                <a:spcPts val="0"/>
              </a:spcAft>
              <a:buSzPts val="2800"/>
              <a:buNone/>
              <a:defRPr>
                <a:latin typeface="Oxygen"/>
                <a:ea typeface="Oxygen"/>
                <a:cs typeface="Oxygen"/>
                <a:sym typeface="Oxygen"/>
              </a:defRPr>
            </a:lvl7pPr>
            <a:lvl8pPr lvl="7">
              <a:spcBef>
                <a:spcPts val="0"/>
              </a:spcBef>
              <a:spcAft>
                <a:spcPts val="0"/>
              </a:spcAft>
              <a:buSzPts val="2800"/>
              <a:buNone/>
              <a:defRPr>
                <a:latin typeface="Oxygen"/>
                <a:ea typeface="Oxygen"/>
                <a:cs typeface="Oxygen"/>
                <a:sym typeface="Oxygen"/>
              </a:defRPr>
            </a:lvl8pPr>
            <a:lvl9pPr lvl="8">
              <a:spcBef>
                <a:spcPts val="0"/>
              </a:spcBef>
              <a:spcAft>
                <a:spcPts val="0"/>
              </a:spcAft>
              <a:buSzPts val="2800"/>
              <a:buNone/>
              <a:defRPr>
                <a:latin typeface="Oxygen"/>
                <a:ea typeface="Oxygen"/>
                <a:cs typeface="Oxygen"/>
                <a:sym typeface="Oxygen"/>
              </a:defRPr>
            </a:lvl9pPr>
          </a:lstStyle>
          <a:p/>
        </p:txBody>
      </p:sp>
      <p:sp>
        <p:nvSpPr>
          <p:cNvPr id="9199" name="Google Shape;9199;p21"/>
          <p:cNvSpPr txBox="1"/>
          <p:nvPr>
            <p:ph idx="1" type="subTitle"/>
          </p:nvPr>
        </p:nvSpPr>
        <p:spPr>
          <a:xfrm>
            <a:off x="728000" y="2661038"/>
            <a:ext cx="2815200" cy="1068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
    <p:spTree>
      <p:nvGrpSpPr>
        <p:cNvPr id="9200" name="Shape 9200"/>
        <p:cNvGrpSpPr/>
        <p:nvPr/>
      </p:nvGrpSpPr>
      <p:grpSpPr>
        <a:xfrm>
          <a:off x="0" y="0"/>
          <a:ext cx="0" cy="0"/>
          <a:chOff x="0" y="0"/>
          <a:chExt cx="0" cy="0"/>
        </a:xfrm>
      </p:grpSpPr>
      <p:grpSp>
        <p:nvGrpSpPr>
          <p:cNvPr id="9201" name="Google Shape;9201;p22"/>
          <p:cNvGrpSpPr/>
          <p:nvPr/>
        </p:nvGrpSpPr>
        <p:grpSpPr>
          <a:xfrm flipH="1">
            <a:off x="-271325" y="-29050"/>
            <a:ext cx="9415324" cy="5336303"/>
            <a:chOff x="0" y="-76200"/>
            <a:chExt cx="9415324" cy="5336303"/>
          </a:xfrm>
        </p:grpSpPr>
        <p:sp>
          <p:nvSpPr>
            <p:cNvPr id="9202" name="Google Shape;9202;p22"/>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22"/>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22"/>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22"/>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22"/>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22"/>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22"/>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22"/>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22"/>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22"/>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22"/>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22"/>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22"/>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22"/>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22"/>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22"/>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22"/>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22"/>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22"/>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22"/>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22"/>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22"/>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22"/>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22"/>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22"/>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22"/>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22"/>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22"/>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22"/>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22"/>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22"/>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22"/>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22"/>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22"/>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22"/>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22"/>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22"/>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22"/>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22"/>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22"/>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22"/>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22"/>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22"/>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22"/>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22"/>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22"/>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22"/>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22"/>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22"/>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22"/>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22"/>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22"/>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22"/>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22"/>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22"/>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22"/>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22"/>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22"/>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22"/>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22"/>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22"/>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22"/>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22"/>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22"/>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22"/>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22"/>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22"/>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22"/>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22"/>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22"/>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22"/>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22"/>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22"/>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22"/>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22"/>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22"/>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22"/>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22"/>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22"/>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22"/>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22"/>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22"/>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22"/>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22"/>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22"/>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22"/>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22"/>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22"/>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22"/>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22"/>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22"/>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22"/>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22"/>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22"/>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22"/>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22"/>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22"/>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22"/>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22"/>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22"/>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22"/>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22"/>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22"/>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22"/>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22"/>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22"/>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22"/>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22"/>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22"/>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22"/>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22"/>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22"/>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22"/>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22"/>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22"/>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22"/>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22"/>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22"/>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22"/>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22"/>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22"/>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22"/>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22"/>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22"/>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22"/>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22"/>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22"/>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22"/>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22"/>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22"/>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22"/>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22"/>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22"/>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22"/>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22"/>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22"/>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22"/>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22"/>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22"/>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22"/>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22"/>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22"/>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22"/>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22"/>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22"/>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22"/>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22"/>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22"/>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22"/>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22"/>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22"/>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22"/>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22"/>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22"/>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22"/>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22"/>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22"/>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22"/>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22"/>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22"/>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22"/>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22"/>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22"/>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22"/>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22"/>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22"/>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22"/>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22"/>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22"/>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22"/>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22"/>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22"/>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22"/>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22"/>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22"/>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22"/>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22"/>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22"/>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22"/>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22"/>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22"/>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22"/>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22"/>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22"/>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22"/>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22"/>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22"/>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22"/>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22"/>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22"/>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22"/>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22"/>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22"/>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22"/>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22"/>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22"/>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22"/>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22"/>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22"/>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22"/>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22"/>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22"/>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22"/>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22"/>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22"/>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22"/>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22"/>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22"/>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22"/>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22"/>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22"/>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22"/>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22"/>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22"/>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22"/>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22"/>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22"/>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22"/>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22"/>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22"/>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22"/>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22"/>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22"/>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22"/>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22"/>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22"/>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22"/>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22"/>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22"/>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22"/>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22"/>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22"/>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22"/>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22"/>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22"/>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22"/>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22"/>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22"/>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22"/>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22"/>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22"/>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22"/>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22"/>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22"/>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22"/>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22"/>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22"/>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22"/>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22"/>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22"/>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22"/>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22"/>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22"/>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22"/>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22"/>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22"/>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22"/>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22"/>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22"/>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22"/>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22"/>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22"/>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22"/>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22"/>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22"/>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22"/>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22"/>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22"/>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22"/>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22"/>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22"/>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22"/>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22"/>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22"/>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22"/>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22"/>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22"/>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22"/>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22"/>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22"/>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22"/>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22"/>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22"/>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22"/>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22"/>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22"/>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22"/>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22"/>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22"/>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22"/>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22"/>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22"/>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22"/>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22"/>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22"/>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22"/>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22"/>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22"/>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22"/>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22"/>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22"/>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22"/>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22"/>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22"/>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22"/>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22"/>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22"/>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22"/>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22"/>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22"/>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22"/>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22"/>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22"/>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22"/>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22"/>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22"/>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22"/>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22"/>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22"/>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22"/>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22"/>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22"/>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22"/>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22"/>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22"/>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22"/>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22"/>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22"/>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22"/>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22"/>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22"/>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22"/>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22"/>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22"/>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22"/>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22"/>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22"/>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22"/>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22"/>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22"/>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22"/>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22"/>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22"/>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22"/>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22"/>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22"/>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22"/>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22"/>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22"/>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22"/>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22"/>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22"/>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22"/>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22"/>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22"/>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22"/>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22"/>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22"/>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22"/>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22"/>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22"/>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22"/>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22"/>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22"/>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22"/>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22"/>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22"/>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22"/>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22"/>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22"/>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22"/>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22"/>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22"/>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22"/>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22"/>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22"/>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22"/>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22"/>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22"/>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22"/>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22"/>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22"/>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22"/>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22"/>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22"/>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22"/>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22"/>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22"/>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22"/>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22"/>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22"/>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22"/>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22"/>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22"/>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22"/>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22"/>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22"/>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22"/>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22"/>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22"/>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22"/>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22"/>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22"/>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22"/>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22"/>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22"/>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22"/>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22"/>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22"/>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22"/>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22"/>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22"/>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22"/>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22"/>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22"/>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22"/>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22"/>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22"/>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22"/>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22"/>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22"/>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22"/>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22"/>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22"/>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22"/>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22"/>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22"/>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22"/>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22"/>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22"/>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22"/>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22"/>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22"/>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22"/>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22"/>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22"/>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22"/>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22"/>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22"/>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22"/>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22"/>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22"/>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22"/>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22"/>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22"/>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22"/>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22"/>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22"/>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22"/>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22"/>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22"/>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22"/>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22"/>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22"/>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22"/>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22"/>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22"/>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22"/>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22"/>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22"/>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22"/>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22"/>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22"/>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22"/>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22"/>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22"/>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22"/>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22"/>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22"/>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22"/>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22"/>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22"/>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22"/>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22"/>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22"/>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22"/>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22"/>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22"/>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22"/>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22"/>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22"/>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22"/>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22"/>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22"/>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22"/>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22"/>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22"/>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22"/>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22"/>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22"/>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22"/>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22"/>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22"/>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22"/>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22"/>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22"/>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22"/>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22"/>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22"/>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22"/>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22"/>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22"/>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22"/>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5" name="Google Shape;9705;p22"/>
          <p:cNvSpPr/>
          <p:nvPr/>
        </p:nvSpPr>
        <p:spPr>
          <a:xfrm flipH="1">
            <a:off x="713325" y="-99975"/>
            <a:ext cx="8135400" cy="547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22"/>
          <p:cNvSpPr txBox="1"/>
          <p:nvPr>
            <p:ph type="title"/>
          </p:nvPr>
        </p:nvSpPr>
        <p:spPr>
          <a:xfrm>
            <a:off x="5067125" y="2020824"/>
            <a:ext cx="30069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9707" name="Google Shape;9707;p22"/>
          <p:cNvSpPr txBox="1"/>
          <p:nvPr>
            <p:ph idx="1" type="subTitle"/>
          </p:nvPr>
        </p:nvSpPr>
        <p:spPr>
          <a:xfrm>
            <a:off x="5489250" y="2477275"/>
            <a:ext cx="2584800" cy="1455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
    <p:spTree>
      <p:nvGrpSpPr>
        <p:cNvPr id="9708" name="Shape 9708"/>
        <p:cNvGrpSpPr/>
        <p:nvPr/>
      </p:nvGrpSpPr>
      <p:grpSpPr>
        <a:xfrm>
          <a:off x="0" y="0"/>
          <a:ext cx="0" cy="0"/>
          <a:chOff x="0" y="0"/>
          <a:chExt cx="0" cy="0"/>
        </a:xfrm>
      </p:grpSpPr>
      <p:grpSp>
        <p:nvGrpSpPr>
          <p:cNvPr id="9709" name="Google Shape;9709;p23"/>
          <p:cNvGrpSpPr/>
          <p:nvPr/>
        </p:nvGrpSpPr>
        <p:grpSpPr>
          <a:xfrm>
            <a:off x="0" y="-76200"/>
            <a:ext cx="9415324" cy="5336303"/>
            <a:chOff x="0" y="-76200"/>
            <a:chExt cx="9415324" cy="5336303"/>
          </a:xfrm>
        </p:grpSpPr>
        <p:sp>
          <p:nvSpPr>
            <p:cNvPr id="9710" name="Google Shape;9710;p23"/>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23"/>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23"/>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23"/>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23"/>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23"/>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23"/>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23"/>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23"/>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23"/>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23"/>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23"/>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23"/>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23"/>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23"/>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23"/>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23"/>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23"/>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23"/>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23"/>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23"/>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23"/>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23"/>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23"/>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23"/>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23"/>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23"/>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23"/>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23"/>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23"/>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23"/>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23"/>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23"/>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23"/>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23"/>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23"/>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23"/>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23"/>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23"/>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23"/>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23"/>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23"/>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23"/>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23"/>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23"/>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23"/>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23"/>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23"/>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23"/>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23"/>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23"/>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23"/>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23"/>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23"/>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23"/>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23"/>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23"/>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23"/>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23"/>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23"/>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23"/>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23"/>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23"/>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23"/>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23"/>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23"/>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23"/>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23"/>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23"/>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23"/>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23"/>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23"/>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23"/>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23"/>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23"/>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23"/>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23"/>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23"/>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23"/>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23"/>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23"/>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23"/>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23"/>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23"/>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23"/>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23"/>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23"/>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23"/>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23"/>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23"/>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23"/>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23"/>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23"/>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23"/>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23"/>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23"/>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23"/>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23"/>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23"/>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23"/>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23"/>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23"/>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23"/>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23"/>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23"/>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23"/>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23"/>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23"/>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23"/>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23"/>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23"/>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23"/>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23"/>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23"/>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23"/>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23"/>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23"/>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23"/>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23"/>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23"/>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23"/>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23"/>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23"/>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23"/>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23"/>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23"/>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23"/>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23"/>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23"/>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23"/>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23"/>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23"/>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23"/>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23"/>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23"/>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23"/>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23"/>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23"/>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23"/>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23"/>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23"/>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23"/>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23"/>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23"/>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23"/>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23"/>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23"/>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23"/>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23"/>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23"/>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23"/>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23"/>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23"/>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23"/>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23"/>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23"/>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23"/>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23"/>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23"/>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23"/>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23"/>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23"/>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23"/>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23"/>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23"/>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23"/>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23"/>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23"/>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23"/>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23"/>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23"/>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23"/>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23"/>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23"/>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23"/>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23"/>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23"/>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23"/>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23"/>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23"/>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23"/>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23"/>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23"/>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23"/>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23"/>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23"/>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23"/>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23"/>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23"/>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23"/>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23"/>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23"/>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23"/>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23"/>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23"/>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23"/>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23"/>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23"/>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23"/>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23"/>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23"/>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23"/>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23"/>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23"/>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23"/>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23"/>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23"/>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23"/>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23"/>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23"/>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23"/>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23"/>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23"/>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23"/>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23"/>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23"/>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23"/>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23"/>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23"/>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23"/>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23"/>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23"/>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23"/>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23"/>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23"/>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23"/>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23"/>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23"/>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23"/>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23"/>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23"/>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23"/>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23"/>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23"/>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23"/>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23"/>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23"/>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23"/>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23"/>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23"/>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23"/>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23"/>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23"/>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23"/>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23"/>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23"/>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23"/>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23"/>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23"/>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23"/>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23"/>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23"/>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23"/>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23"/>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23"/>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23"/>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23"/>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23"/>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23"/>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23"/>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23"/>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23"/>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23"/>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23"/>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23"/>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23"/>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23"/>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23"/>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23"/>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23"/>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23"/>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23"/>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23"/>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23"/>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23"/>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23"/>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23"/>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23"/>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23"/>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23"/>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23"/>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23"/>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23"/>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23"/>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23"/>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23"/>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23"/>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23"/>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23"/>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23"/>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23"/>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23"/>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23"/>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23"/>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23"/>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23"/>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23"/>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23"/>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23"/>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23"/>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23"/>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23"/>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23"/>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23"/>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23"/>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23"/>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23"/>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23"/>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23"/>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23"/>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23"/>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23"/>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23"/>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23"/>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23"/>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23"/>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23"/>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23"/>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23"/>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23"/>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23"/>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23"/>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23"/>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23"/>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23"/>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23"/>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23"/>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23"/>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23"/>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23"/>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23"/>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23"/>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23"/>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23"/>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23"/>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23"/>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23"/>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23"/>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23"/>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23"/>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23"/>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23"/>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23"/>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23"/>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23"/>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23"/>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23"/>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23"/>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23"/>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23"/>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23"/>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23"/>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23"/>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23"/>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23"/>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23"/>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23"/>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23"/>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23"/>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23"/>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23"/>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23"/>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23"/>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23"/>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23"/>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23"/>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23"/>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23"/>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23"/>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23"/>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23"/>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23"/>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23"/>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23"/>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23"/>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23"/>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23"/>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23"/>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23"/>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23"/>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23"/>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23"/>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23"/>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23"/>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23"/>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23"/>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23"/>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23"/>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23"/>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23"/>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23"/>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23"/>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23"/>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23"/>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23"/>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23"/>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23"/>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23"/>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23"/>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23"/>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23"/>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23"/>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23"/>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23"/>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23"/>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23"/>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23"/>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23"/>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23"/>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23"/>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23"/>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23"/>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23"/>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23"/>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23"/>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23"/>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23"/>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23"/>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23"/>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23"/>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23"/>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23"/>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23"/>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23"/>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23"/>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23"/>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23"/>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23"/>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23"/>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23"/>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23"/>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23"/>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23"/>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23"/>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23"/>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23"/>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23"/>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23"/>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23"/>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23"/>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23"/>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23"/>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23"/>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23"/>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23"/>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23"/>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23"/>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23"/>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23"/>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23"/>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23"/>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23"/>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23"/>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23"/>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23"/>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23"/>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23"/>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23"/>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23"/>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23"/>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23"/>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23"/>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23"/>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23"/>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23"/>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23"/>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23"/>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23"/>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23"/>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23"/>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23"/>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23"/>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23"/>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23"/>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23"/>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23"/>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23"/>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23"/>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23"/>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23"/>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23"/>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23"/>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23"/>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23"/>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23"/>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23"/>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23"/>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23"/>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23"/>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23"/>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23"/>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23"/>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23"/>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23"/>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23"/>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23"/>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23"/>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23"/>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23"/>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23"/>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23"/>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23"/>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23"/>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3" name="Google Shape;10213;p23"/>
          <p:cNvSpPr/>
          <p:nvPr/>
        </p:nvSpPr>
        <p:spPr>
          <a:xfrm>
            <a:off x="295275" y="-147125"/>
            <a:ext cx="7779000" cy="547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23"/>
          <p:cNvSpPr txBox="1"/>
          <p:nvPr>
            <p:ph type="title"/>
          </p:nvPr>
        </p:nvSpPr>
        <p:spPr>
          <a:xfrm>
            <a:off x="1069850" y="1243584"/>
            <a:ext cx="3121200" cy="1282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215" name="Google Shape;10215;p23"/>
          <p:cNvSpPr txBox="1"/>
          <p:nvPr>
            <p:ph idx="1" type="subTitle"/>
          </p:nvPr>
        </p:nvSpPr>
        <p:spPr>
          <a:xfrm>
            <a:off x="1069850" y="2404872"/>
            <a:ext cx="2661300" cy="1401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0216" name="Shape 10216"/>
        <p:cNvGrpSpPr/>
        <p:nvPr/>
      </p:nvGrpSpPr>
      <p:grpSpPr>
        <a:xfrm>
          <a:off x="0" y="0"/>
          <a:ext cx="0" cy="0"/>
          <a:chOff x="0" y="0"/>
          <a:chExt cx="0" cy="0"/>
        </a:xfrm>
      </p:grpSpPr>
      <p:grpSp>
        <p:nvGrpSpPr>
          <p:cNvPr id="10217" name="Google Shape;10217;p24"/>
          <p:cNvGrpSpPr/>
          <p:nvPr/>
        </p:nvGrpSpPr>
        <p:grpSpPr>
          <a:xfrm>
            <a:off x="0" y="-76200"/>
            <a:ext cx="9415324" cy="5336303"/>
            <a:chOff x="0" y="-76200"/>
            <a:chExt cx="9415324" cy="5336303"/>
          </a:xfrm>
        </p:grpSpPr>
        <p:sp>
          <p:nvSpPr>
            <p:cNvPr id="10218" name="Google Shape;10218;p24"/>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24"/>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24"/>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24"/>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24"/>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24"/>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24"/>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24"/>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24"/>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24"/>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24"/>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24"/>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24"/>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24"/>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24"/>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24"/>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24"/>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24"/>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24"/>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24"/>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24"/>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24"/>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24"/>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24"/>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24"/>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24"/>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24"/>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24"/>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24"/>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24"/>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24"/>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24"/>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24"/>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24"/>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24"/>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24"/>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24"/>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24"/>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24"/>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24"/>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24"/>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24"/>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24"/>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24"/>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24"/>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24"/>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24"/>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24"/>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24"/>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24"/>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24"/>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24"/>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24"/>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24"/>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24"/>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24"/>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24"/>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24"/>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24"/>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24"/>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24"/>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24"/>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24"/>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24"/>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24"/>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24"/>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24"/>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24"/>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24"/>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24"/>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24"/>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24"/>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24"/>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24"/>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24"/>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24"/>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24"/>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24"/>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24"/>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24"/>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24"/>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24"/>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24"/>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24"/>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24"/>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24"/>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24"/>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24"/>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24"/>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24"/>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24"/>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24"/>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24"/>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24"/>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24"/>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24"/>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24"/>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24"/>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24"/>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24"/>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24"/>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24"/>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24"/>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24"/>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24"/>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24"/>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24"/>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24"/>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24"/>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24"/>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24"/>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24"/>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24"/>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24"/>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24"/>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24"/>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24"/>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24"/>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24"/>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24"/>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24"/>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24"/>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24"/>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24"/>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24"/>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24"/>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24"/>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24"/>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24"/>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24"/>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24"/>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24"/>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24"/>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24"/>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24"/>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24"/>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24"/>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24"/>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24"/>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24"/>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24"/>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24"/>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24"/>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24"/>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24"/>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24"/>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24"/>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24"/>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24"/>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24"/>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24"/>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24"/>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24"/>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24"/>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24"/>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24"/>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24"/>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24"/>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24"/>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24"/>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24"/>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24"/>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24"/>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24"/>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24"/>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24"/>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24"/>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24"/>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24"/>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24"/>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24"/>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24"/>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24"/>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24"/>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24"/>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24"/>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24"/>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24"/>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24"/>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24"/>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24"/>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24"/>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24"/>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24"/>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24"/>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24"/>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24"/>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24"/>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24"/>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24"/>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24"/>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24"/>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24"/>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24"/>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24"/>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24"/>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24"/>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24"/>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24"/>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24"/>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24"/>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24"/>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24"/>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24"/>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24"/>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24"/>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24"/>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24"/>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24"/>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24"/>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24"/>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24"/>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24"/>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24"/>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24"/>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24"/>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24"/>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24"/>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24"/>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24"/>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24"/>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24"/>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24"/>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24"/>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24"/>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24"/>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24"/>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24"/>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24"/>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24"/>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24"/>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24"/>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24"/>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24"/>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24"/>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24"/>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24"/>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24"/>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24"/>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24"/>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24"/>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24"/>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24"/>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24"/>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24"/>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24"/>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24"/>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24"/>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24"/>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24"/>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24"/>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24"/>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24"/>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24"/>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24"/>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24"/>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24"/>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24"/>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24"/>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24"/>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24"/>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24"/>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24"/>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24"/>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24"/>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24"/>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24"/>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24"/>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24"/>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24"/>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24"/>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24"/>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24"/>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24"/>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24"/>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24"/>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24"/>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24"/>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24"/>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24"/>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24"/>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24"/>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24"/>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24"/>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24"/>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24"/>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24"/>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24"/>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24"/>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24"/>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24"/>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24"/>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24"/>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24"/>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24"/>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24"/>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24"/>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24"/>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24"/>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24"/>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24"/>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24"/>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24"/>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24"/>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24"/>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24"/>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24"/>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24"/>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24"/>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24"/>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24"/>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24"/>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24"/>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24"/>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24"/>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24"/>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24"/>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24"/>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24"/>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24"/>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24"/>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24"/>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24"/>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24"/>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24"/>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24"/>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24"/>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24"/>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24"/>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24"/>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24"/>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24"/>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24"/>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24"/>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24"/>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24"/>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24"/>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24"/>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24"/>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24"/>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24"/>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24"/>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24"/>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24"/>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24"/>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24"/>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24"/>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24"/>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24"/>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24"/>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24"/>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24"/>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24"/>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24"/>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24"/>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24"/>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24"/>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24"/>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24"/>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24"/>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24"/>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24"/>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24"/>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24"/>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24"/>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24"/>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24"/>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24"/>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24"/>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24"/>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24"/>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24"/>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24"/>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24"/>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24"/>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24"/>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24"/>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24"/>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24"/>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24"/>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24"/>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24"/>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24"/>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24"/>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24"/>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24"/>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24"/>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24"/>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24"/>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24"/>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24"/>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24"/>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24"/>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24"/>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24"/>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24"/>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24"/>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24"/>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24"/>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24"/>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24"/>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24"/>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24"/>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24"/>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24"/>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24"/>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24"/>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24"/>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24"/>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24"/>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24"/>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24"/>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24"/>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24"/>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24"/>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24"/>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24"/>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24"/>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24"/>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24"/>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24"/>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24"/>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24"/>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24"/>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24"/>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24"/>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24"/>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24"/>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24"/>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24"/>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24"/>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24"/>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24"/>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24"/>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24"/>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24"/>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24"/>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24"/>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24"/>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24"/>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24"/>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24"/>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24"/>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24"/>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24"/>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24"/>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24"/>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24"/>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24"/>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24"/>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24"/>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24"/>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24"/>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24"/>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24"/>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24"/>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24"/>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24"/>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24"/>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24"/>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24"/>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24"/>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24"/>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24"/>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24"/>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24"/>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24"/>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24"/>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24"/>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24"/>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24"/>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24"/>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24"/>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24"/>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24"/>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24"/>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24"/>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24"/>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24"/>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24"/>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24"/>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24"/>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24"/>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24"/>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24"/>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24"/>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24"/>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24"/>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24"/>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24"/>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24"/>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24"/>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24"/>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24"/>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24"/>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24"/>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24"/>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24"/>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24"/>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24"/>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24"/>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24"/>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24"/>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1" name="Google Shape;10721;p24"/>
          <p:cNvSpPr/>
          <p:nvPr/>
        </p:nvSpPr>
        <p:spPr>
          <a:xfrm>
            <a:off x="1069850" y="822950"/>
            <a:ext cx="8073900" cy="348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24"/>
          <p:cNvSpPr/>
          <p:nvPr/>
        </p:nvSpPr>
        <p:spPr>
          <a:xfrm>
            <a:off x="2673500" y="-39625"/>
            <a:ext cx="6511800" cy="522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24"/>
          <p:cNvSpPr txBox="1"/>
          <p:nvPr>
            <p:ph type="title"/>
          </p:nvPr>
        </p:nvSpPr>
        <p:spPr>
          <a:xfrm>
            <a:off x="1371600" y="2082450"/>
            <a:ext cx="3419100" cy="9786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724" name="Google Shape;10724;p24"/>
          <p:cNvSpPr txBox="1"/>
          <p:nvPr>
            <p:ph idx="1" type="subTitle"/>
          </p:nvPr>
        </p:nvSpPr>
        <p:spPr>
          <a:xfrm>
            <a:off x="4790700" y="1082325"/>
            <a:ext cx="3283500" cy="627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0725" name="Google Shape;10725;p24"/>
          <p:cNvSpPr txBox="1"/>
          <p:nvPr>
            <p:ph idx="2" type="subTitle"/>
          </p:nvPr>
        </p:nvSpPr>
        <p:spPr>
          <a:xfrm>
            <a:off x="4790700" y="1826025"/>
            <a:ext cx="3283500" cy="762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0726" name="Google Shape;10726;p24"/>
          <p:cNvSpPr txBox="1"/>
          <p:nvPr/>
        </p:nvSpPr>
        <p:spPr>
          <a:xfrm>
            <a:off x="4790700" y="3172475"/>
            <a:ext cx="3639900" cy="7626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Oxygen"/>
                <a:ea typeface="Oxygen"/>
                <a:cs typeface="Oxygen"/>
                <a:sym typeface="Oxygen"/>
              </a:rPr>
              <a:t>CREDITS: This presentation template was created by </a:t>
            </a:r>
            <a:r>
              <a:rPr b="1" lang="en" sz="1200">
                <a:solidFill>
                  <a:schemeClr val="dk1"/>
                </a:solidFill>
                <a:uFill>
                  <a:noFill/>
                </a:uFill>
                <a:latin typeface="Oxygen"/>
                <a:ea typeface="Oxygen"/>
                <a:cs typeface="Oxygen"/>
                <a:sym typeface="Oxygen"/>
                <a:hlinkClick r:id="rId2">
                  <a:extLst>
                    <a:ext uri="{A12FA001-AC4F-418D-AE19-62706E023703}">
                      <ahyp:hlinkClr val="tx"/>
                    </a:ext>
                  </a:extLst>
                </a:hlinkClick>
              </a:rPr>
              <a:t>Slidesgo</a:t>
            </a:r>
            <a:r>
              <a:rPr lang="en" sz="1200">
                <a:solidFill>
                  <a:schemeClr val="dk1"/>
                </a:solidFill>
                <a:latin typeface="Oxygen"/>
                <a:ea typeface="Oxygen"/>
                <a:cs typeface="Oxygen"/>
                <a:sym typeface="Oxygen"/>
              </a:rPr>
              <a:t>, including icons by </a:t>
            </a:r>
            <a:r>
              <a:rPr b="1" lang="en" sz="1200">
                <a:solidFill>
                  <a:schemeClr val="dk1"/>
                </a:solidFill>
                <a:uFill>
                  <a:noFill/>
                </a:uFill>
                <a:latin typeface="Oxygen"/>
                <a:ea typeface="Oxygen"/>
                <a:cs typeface="Oxygen"/>
                <a:sym typeface="Oxygen"/>
                <a:hlinkClick r:id="rId3">
                  <a:extLst>
                    <a:ext uri="{A12FA001-AC4F-418D-AE19-62706E023703}">
                      <ahyp:hlinkClr val="tx"/>
                    </a:ext>
                  </a:extLst>
                </a:hlinkClick>
              </a:rPr>
              <a:t>Flaticon</a:t>
            </a:r>
            <a:r>
              <a:rPr lang="en" sz="1200">
                <a:solidFill>
                  <a:schemeClr val="dk1"/>
                </a:solidFill>
                <a:latin typeface="Oxygen"/>
                <a:ea typeface="Oxygen"/>
                <a:cs typeface="Oxygen"/>
                <a:sym typeface="Oxygen"/>
              </a:rPr>
              <a:t>, and infographics &amp; images by </a:t>
            </a:r>
            <a:r>
              <a:rPr b="1" lang="en" sz="1200">
                <a:solidFill>
                  <a:schemeClr val="dk1"/>
                </a:solidFill>
                <a:uFill>
                  <a:noFill/>
                </a:uFill>
                <a:latin typeface="Oxygen"/>
                <a:ea typeface="Oxygen"/>
                <a:cs typeface="Oxygen"/>
                <a:sym typeface="Oxygen"/>
                <a:hlinkClick r:id="rId4">
                  <a:extLst>
                    <a:ext uri="{A12FA001-AC4F-418D-AE19-62706E023703}">
                      <ahyp:hlinkClr val="tx"/>
                    </a:ext>
                  </a:extLst>
                </a:hlinkClick>
              </a:rPr>
              <a:t>Freepik</a:t>
            </a:r>
            <a:endParaRPr b="1" sz="1200">
              <a:solidFill>
                <a:schemeClr val="dk1"/>
              </a:solidFill>
              <a:latin typeface="Oxygen"/>
              <a:ea typeface="Oxygen"/>
              <a:cs typeface="Oxygen"/>
              <a:sym typeface="Oxygen"/>
            </a:endParaRPr>
          </a:p>
          <a:p>
            <a:pPr indent="0" lvl="0" marL="0" rtl="0" algn="l">
              <a:spcBef>
                <a:spcPts val="0"/>
              </a:spcBef>
              <a:spcAft>
                <a:spcPts val="0"/>
              </a:spcAft>
              <a:buNone/>
            </a:pPr>
            <a:r>
              <a:t/>
            </a:r>
            <a:endParaRPr sz="1200">
              <a:solidFill>
                <a:schemeClr val="dk1"/>
              </a:solidFill>
              <a:latin typeface="Oxygen"/>
              <a:ea typeface="Oxygen"/>
              <a:cs typeface="Oxygen"/>
              <a:sym typeface="Oxygen"/>
            </a:endParaRPr>
          </a:p>
          <a:p>
            <a:pPr indent="0" lvl="0" marL="0" rtl="0" algn="l">
              <a:spcBef>
                <a:spcPts val="300"/>
              </a:spcBef>
              <a:spcAft>
                <a:spcPts val="0"/>
              </a:spcAft>
              <a:buNone/>
            </a:pPr>
            <a:r>
              <a:t/>
            </a:r>
            <a:endParaRPr sz="1200">
              <a:solidFill>
                <a:schemeClr val="dk1"/>
              </a:solidFill>
              <a:latin typeface="Oxygen"/>
              <a:ea typeface="Oxygen"/>
              <a:cs typeface="Oxygen"/>
              <a:sym typeface="Oxygen"/>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ur team">
  <p:cSld name="CUSTOM_16">
    <p:spTree>
      <p:nvGrpSpPr>
        <p:cNvPr id="10727" name="Shape 10727"/>
        <p:cNvGrpSpPr/>
        <p:nvPr/>
      </p:nvGrpSpPr>
      <p:grpSpPr>
        <a:xfrm>
          <a:off x="0" y="0"/>
          <a:ext cx="0" cy="0"/>
          <a:chOff x="0" y="0"/>
          <a:chExt cx="0" cy="0"/>
        </a:xfrm>
      </p:grpSpPr>
      <p:grpSp>
        <p:nvGrpSpPr>
          <p:cNvPr id="10728" name="Google Shape;10728;p25"/>
          <p:cNvGrpSpPr/>
          <p:nvPr/>
        </p:nvGrpSpPr>
        <p:grpSpPr>
          <a:xfrm>
            <a:off x="0" y="-76200"/>
            <a:ext cx="9415324" cy="5336303"/>
            <a:chOff x="0" y="-76200"/>
            <a:chExt cx="9415324" cy="5336303"/>
          </a:xfrm>
        </p:grpSpPr>
        <p:sp>
          <p:nvSpPr>
            <p:cNvPr id="10729" name="Google Shape;10729;p25"/>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25"/>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25"/>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25"/>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25"/>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25"/>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25"/>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25"/>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25"/>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25"/>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25"/>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25"/>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25"/>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25"/>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25"/>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25"/>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25"/>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25"/>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25"/>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25"/>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25"/>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25"/>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25"/>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25"/>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25"/>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25"/>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25"/>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25"/>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25"/>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25"/>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25"/>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25"/>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25"/>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25"/>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25"/>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25"/>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25"/>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25"/>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25"/>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25"/>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25"/>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25"/>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25"/>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25"/>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25"/>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25"/>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25"/>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25"/>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25"/>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25"/>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25"/>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25"/>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25"/>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25"/>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25"/>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25"/>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25"/>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25"/>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25"/>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25"/>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25"/>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25"/>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25"/>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25"/>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25"/>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25"/>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25"/>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25"/>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25"/>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25"/>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25"/>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25"/>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25"/>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25"/>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25"/>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25"/>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25"/>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25"/>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25"/>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25"/>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25"/>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25"/>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25"/>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25"/>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25"/>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25"/>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25"/>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25"/>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25"/>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25"/>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25"/>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25"/>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25"/>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25"/>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25"/>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25"/>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25"/>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25"/>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25"/>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25"/>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25"/>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25"/>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25"/>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25"/>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25"/>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25"/>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25"/>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25"/>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25"/>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25"/>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25"/>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25"/>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25"/>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25"/>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25"/>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25"/>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25"/>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25"/>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25"/>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25"/>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25"/>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25"/>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25"/>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25"/>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25"/>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25"/>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25"/>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25"/>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25"/>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25"/>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25"/>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25"/>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25"/>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25"/>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25"/>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25"/>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25"/>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25"/>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25"/>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25"/>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25"/>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25"/>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25"/>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25"/>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25"/>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25"/>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25"/>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25"/>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25"/>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25"/>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25"/>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25"/>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25"/>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25"/>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25"/>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25"/>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25"/>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25"/>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25"/>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25"/>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25"/>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25"/>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25"/>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25"/>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25"/>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25"/>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25"/>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25"/>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25"/>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25"/>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25"/>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25"/>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25"/>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25"/>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25"/>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25"/>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25"/>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25"/>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25"/>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25"/>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25"/>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25"/>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25"/>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25"/>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25"/>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25"/>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25"/>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25"/>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25"/>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25"/>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25"/>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25"/>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25"/>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25"/>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25"/>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25"/>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25"/>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25"/>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25"/>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25"/>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25"/>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25"/>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25"/>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25"/>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25"/>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25"/>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25"/>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25"/>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25"/>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25"/>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25"/>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25"/>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25"/>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25"/>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25"/>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25"/>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25"/>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25"/>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25"/>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25"/>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25"/>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25"/>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25"/>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25"/>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25"/>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25"/>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25"/>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25"/>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25"/>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25"/>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25"/>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25"/>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25"/>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25"/>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25"/>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25"/>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25"/>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25"/>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25"/>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25"/>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25"/>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25"/>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25"/>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25"/>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25"/>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25"/>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25"/>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25"/>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25"/>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25"/>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25"/>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25"/>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25"/>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25"/>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25"/>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25"/>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25"/>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25"/>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25"/>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25"/>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25"/>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25"/>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25"/>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25"/>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25"/>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25"/>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25"/>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25"/>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25"/>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25"/>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25"/>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25"/>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25"/>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25"/>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25"/>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25"/>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25"/>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25"/>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25"/>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25"/>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25"/>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25"/>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25"/>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25"/>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25"/>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25"/>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25"/>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25"/>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25"/>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25"/>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25"/>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25"/>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25"/>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25"/>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25"/>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25"/>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25"/>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25"/>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25"/>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25"/>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25"/>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25"/>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25"/>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25"/>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25"/>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25"/>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25"/>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25"/>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25"/>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25"/>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25"/>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25"/>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25"/>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25"/>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25"/>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25"/>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25"/>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25"/>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25"/>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25"/>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25"/>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25"/>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25"/>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25"/>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25"/>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25"/>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25"/>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25"/>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25"/>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25"/>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25"/>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25"/>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25"/>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25"/>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25"/>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25"/>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25"/>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25"/>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25"/>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25"/>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25"/>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25"/>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25"/>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25"/>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25"/>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25"/>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25"/>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25"/>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25"/>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25"/>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25"/>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25"/>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25"/>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25"/>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25"/>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25"/>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25"/>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25"/>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25"/>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25"/>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25"/>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25"/>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25"/>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25"/>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25"/>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25"/>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25"/>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25"/>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25"/>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25"/>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25"/>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25"/>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25"/>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25"/>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25"/>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25"/>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25"/>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25"/>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25"/>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25"/>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25"/>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25"/>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25"/>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25"/>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25"/>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25"/>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25"/>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25"/>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25"/>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25"/>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25"/>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25"/>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25"/>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25"/>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25"/>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25"/>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25"/>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25"/>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25"/>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25"/>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25"/>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25"/>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25"/>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25"/>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25"/>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25"/>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25"/>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25"/>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25"/>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25"/>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25"/>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25"/>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25"/>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25"/>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25"/>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25"/>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25"/>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25"/>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25"/>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25"/>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25"/>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25"/>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25"/>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25"/>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25"/>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25"/>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25"/>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25"/>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25"/>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25"/>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25"/>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25"/>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25"/>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25"/>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25"/>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25"/>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25"/>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25"/>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25"/>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25"/>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25"/>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25"/>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25"/>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25"/>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25"/>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25"/>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25"/>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25"/>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25"/>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25"/>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25"/>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25"/>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25"/>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25"/>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25"/>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25"/>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25"/>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25"/>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25"/>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25"/>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25"/>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25"/>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25"/>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25"/>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25"/>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25"/>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25"/>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25"/>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25"/>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25"/>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25"/>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25"/>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25"/>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25"/>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25"/>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25"/>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25"/>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25"/>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25"/>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25"/>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25"/>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25"/>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25"/>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25"/>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25"/>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25"/>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25"/>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25"/>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25"/>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25"/>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25"/>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25"/>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25"/>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25"/>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25"/>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25"/>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25"/>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25"/>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25"/>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25"/>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25"/>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25"/>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25"/>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2" name="Google Shape;11232;p25"/>
          <p:cNvSpPr/>
          <p:nvPr/>
        </p:nvSpPr>
        <p:spPr>
          <a:xfrm>
            <a:off x="1069850" y="822950"/>
            <a:ext cx="8073900" cy="348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25"/>
          <p:cNvSpPr/>
          <p:nvPr/>
        </p:nvSpPr>
        <p:spPr>
          <a:xfrm>
            <a:off x="2714950" y="-76200"/>
            <a:ext cx="6478500" cy="529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25"/>
          <p:cNvSpPr txBox="1"/>
          <p:nvPr>
            <p:ph type="title"/>
          </p:nvPr>
        </p:nvSpPr>
        <p:spPr>
          <a:xfrm>
            <a:off x="1289304" y="2240280"/>
            <a:ext cx="2953800" cy="5853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b="1" sz="3000"/>
            </a:lvl2pPr>
            <a:lvl3pPr lvl="2">
              <a:spcBef>
                <a:spcPts val="0"/>
              </a:spcBef>
              <a:spcAft>
                <a:spcPts val="0"/>
              </a:spcAft>
              <a:buSzPts val="3000"/>
              <a:buNone/>
              <a:defRPr b="1" sz="3000"/>
            </a:lvl3pPr>
            <a:lvl4pPr lvl="3">
              <a:spcBef>
                <a:spcPts val="0"/>
              </a:spcBef>
              <a:spcAft>
                <a:spcPts val="0"/>
              </a:spcAft>
              <a:buSzPts val="3000"/>
              <a:buNone/>
              <a:defRPr b="1" sz="3000"/>
            </a:lvl4pPr>
            <a:lvl5pPr lvl="4">
              <a:spcBef>
                <a:spcPts val="0"/>
              </a:spcBef>
              <a:spcAft>
                <a:spcPts val="0"/>
              </a:spcAft>
              <a:buSzPts val="3000"/>
              <a:buNone/>
              <a:defRPr b="1" sz="3000"/>
            </a:lvl5pPr>
            <a:lvl6pPr lvl="5">
              <a:spcBef>
                <a:spcPts val="0"/>
              </a:spcBef>
              <a:spcAft>
                <a:spcPts val="0"/>
              </a:spcAft>
              <a:buSzPts val="3000"/>
              <a:buNone/>
              <a:defRPr b="1" sz="3000"/>
            </a:lvl6pPr>
            <a:lvl7pPr lvl="6">
              <a:spcBef>
                <a:spcPts val="0"/>
              </a:spcBef>
              <a:spcAft>
                <a:spcPts val="0"/>
              </a:spcAft>
              <a:buSzPts val="3000"/>
              <a:buNone/>
              <a:defRPr b="1" sz="3000"/>
            </a:lvl7pPr>
            <a:lvl8pPr lvl="7">
              <a:spcBef>
                <a:spcPts val="0"/>
              </a:spcBef>
              <a:spcAft>
                <a:spcPts val="0"/>
              </a:spcAft>
              <a:buSzPts val="3000"/>
              <a:buNone/>
              <a:defRPr b="1" sz="3000"/>
            </a:lvl8pPr>
            <a:lvl9pPr lvl="8">
              <a:spcBef>
                <a:spcPts val="0"/>
              </a:spcBef>
              <a:spcAft>
                <a:spcPts val="0"/>
              </a:spcAft>
              <a:buSzPts val="3000"/>
              <a:buNone/>
              <a:defRPr b="1" sz="3000"/>
            </a:lvl9pPr>
          </a:lstStyle>
          <a:p/>
        </p:txBody>
      </p:sp>
      <p:sp>
        <p:nvSpPr>
          <p:cNvPr id="11235" name="Google Shape;11235;p25"/>
          <p:cNvSpPr txBox="1"/>
          <p:nvPr>
            <p:ph idx="1" type="subTitle"/>
          </p:nvPr>
        </p:nvSpPr>
        <p:spPr>
          <a:xfrm>
            <a:off x="4573103" y="3145536"/>
            <a:ext cx="1572900" cy="402300"/>
          </a:xfrm>
          <a:prstGeom prst="rect">
            <a:avLst/>
          </a:prstGeom>
          <a:noFill/>
        </p:spPr>
        <p:txBody>
          <a:bodyPr anchorCtr="0" anchor="t" bIns="91425" lIns="91425" spcFirstLastPara="1" rIns="91425" wrap="square" tIns="91425">
            <a:noAutofit/>
          </a:bodyPr>
          <a:lstStyle>
            <a:lvl1pPr lvl="0">
              <a:spcBef>
                <a:spcPts val="0"/>
              </a:spcBef>
              <a:spcAft>
                <a:spcPts val="0"/>
              </a:spcAft>
              <a:buSzPts val="1400"/>
              <a:buFont typeface="Playfair Display"/>
              <a:buNone/>
              <a:defRPr b="1">
                <a:latin typeface="Playfair Display"/>
                <a:ea typeface="Playfair Display"/>
                <a:cs typeface="Playfair Display"/>
                <a:sym typeface="Playfair Display"/>
              </a:defRPr>
            </a:lvl1pPr>
            <a:lvl2pPr lvl="1">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11236" name="Google Shape;11236;p25"/>
          <p:cNvSpPr txBox="1"/>
          <p:nvPr>
            <p:ph idx="2" type="subTitle"/>
          </p:nvPr>
        </p:nvSpPr>
        <p:spPr>
          <a:xfrm>
            <a:off x="4317203" y="3575304"/>
            <a:ext cx="1828800" cy="7314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1237" name="Google Shape;11237;p25"/>
          <p:cNvSpPr txBox="1"/>
          <p:nvPr>
            <p:ph idx="3" type="subTitle"/>
          </p:nvPr>
        </p:nvSpPr>
        <p:spPr>
          <a:xfrm>
            <a:off x="6345936" y="3904488"/>
            <a:ext cx="1572900" cy="402300"/>
          </a:xfrm>
          <a:prstGeom prst="rect">
            <a:avLst/>
          </a:prstGeom>
          <a:noFill/>
        </p:spPr>
        <p:txBody>
          <a:bodyPr anchorCtr="0" anchor="t" bIns="91425" lIns="91425" spcFirstLastPara="1" rIns="91425" wrap="square" tIns="91425">
            <a:noAutofit/>
          </a:bodyPr>
          <a:lstStyle>
            <a:lvl1pPr lvl="0">
              <a:spcBef>
                <a:spcPts val="0"/>
              </a:spcBef>
              <a:spcAft>
                <a:spcPts val="0"/>
              </a:spcAft>
              <a:buSzPts val="1400"/>
              <a:buFont typeface="Playfair Display"/>
              <a:buNone/>
              <a:defRPr b="1">
                <a:latin typeface="Playfair Display"/>
                <a:ea typeface="Playfair Display"/>
                <a:cs typeface="Playfair Display"/>
                <a:sym typeface="Playfair Display"/>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1238" name="Google Shape;11238;p25"/>
          <p:cNvSpPr txBox="1"/>
          <p:nvPr>
            <p:ph idx="4" type="subTitle"/>
          </p:nvPr>
        </p:nvSpPr>
        <p:spPr>
          <a:xfrm>
            <a:off x="6245352" y="822960"/>
            <a:ext cx="1828800" cy="731400"/>
          </a:xfrm>
          <a:prstGeom prst="rect">
            <a:avLst/>
          </a:prstGeom>
          <a:noFill/>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7">
    <p:spTree>
      <p:nvGrpSpPr>
        <p:cNvPr id="11239" name="Shape 11239"/>
        <p:cNvGrpSpPr/>
        <p:nvPr/>
      </p:nvGrpSpPr>
      <p:grpSpPr>
        <a:xfrm>
          <a:off x="0" y="0"/>
          <a:ext cx="0" cy="0"/>
          <a:chOff x="0" y="0"/>
          <a:chExt cx="0" cy="0"/>
        </a:xfrm>
      </p:grpSpPr>
      <p:grpSp>
        <p:nvGrpSpPr>
          <p:cNvPr id="11240" name="Google Shape;11240;p26"/>
          <p:cNvGrpSpPr/>
          <p:nvPr/>
        </p:nvGrpSpPr>
        <p:grpSpPr>
          <a:xfrm flipH="1" rot="10800000">
            <a:off x="0" y="-76200"/>
            <a:ext cx="9415324" cy="5336303"/>
            <a:chOff x="0" y="-76200"/>
            <a:chExt cx="9415324" cy="5336303"/>
          </a:xfrm>
        </p:grpSpPr>
        <p:sp>
          <p:nvSpPr>
            <p:cNvPr id="11241" name="Google Shape;11241;p26"/>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26"/>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26"/>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26"/>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26"/>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26"/>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26"/>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26"/>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26"/>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26"/>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26"/>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26"/>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26"/>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26"/>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26"/>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26"/>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26"/>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26"/>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26"/>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26"/>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26"/>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26"/>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26"/>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26"/>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26"/>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26"/>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26"/>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26"/>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26"/>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26"/>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26"/>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26"/>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26"/>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26"/>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26"/>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26"/>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26"/>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26"/>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26"/>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26"/>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26"/>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26"/>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26"/>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26"/>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26"/>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26"/>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26"/>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26"/>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26"/>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26"/>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26"/>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26"/>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26"/>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26"/>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26"/>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26"/>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26"/>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26"/>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26"/>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26"/>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26"/>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26"/>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26"/>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26"/>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26"/>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26"/>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26"/>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26"/>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26"/>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26"/>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26"/>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26"/>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26"/>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26"/>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26"/>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26"/>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26"/>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26"/>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26"/>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26"/>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26"/>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26"/>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26"/>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26"/>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26"/>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26"/>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26"/>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26"/>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26"/>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26"/>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26"/>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26"/>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26"/>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26"/>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26"/>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26"/>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26"/>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26"/>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26"/>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26"/>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26"/>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26"/>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26"/>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26"/>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26"/>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26"/>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26"/>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26"/>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26"/>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26"/>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26"/>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26"/>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26"/>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26"/>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26"/>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26"/>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26"/>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26"/>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26"/>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26"/>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26"/>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26"/>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26"/>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26"/>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26"/>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26"/>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26"/>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26"/>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26"/>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26"/>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26"/>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26"/>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26"/>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26"/>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26"/>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26"/>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26"/>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26"/>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26"/>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26"/>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26"/>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26"/>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26"/>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26"/>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26"/>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26"/>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26"/>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26"/>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26"/>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26"/>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26"/>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26"/>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26"/>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26"/>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26"/>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26"/>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26"/>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26"/>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26"/>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26"/>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26"/>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26"/>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26"/>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26"/>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26"/>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26"/>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26"/>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26"/>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26"/>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26"/>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26"/>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26"/>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26"/>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26"/>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26"/>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26"/>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26"/>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26"/>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26"/>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26"/>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26"/>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26"/>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26"/>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26"/>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26"/>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26"/>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26"/>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26"/>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26"/>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26"/>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26"/>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26"/>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26"/>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26"/>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26"/>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26"/>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26"/>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26"/>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26"/>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26"/>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26"/>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26"/>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26"/>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26"/>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26"/>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26"/>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26"/>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26"/>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26"/>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26"/>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26"/>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26"/>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26"/>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26"/>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26"/>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26"/>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26"/>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26"/>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26"/>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26"/>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26"/>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26"/>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26"/>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26"/>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26"/>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26"/>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26"/>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26"/>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26"/>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26"/>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26"/>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26"/>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26"/>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26"/>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26"/>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26"/>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26"/>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26"/>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26"/>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26"/>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26"/>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26"/>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26"/>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26"/>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26"/>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26"/>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26"/>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26"/>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26"/>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26"/>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26"/>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26"/>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26"/>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26"/>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26"/>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26"/>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26"/>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26"/>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26"/>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26"/>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26"/>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26"/>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26"/>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26"/>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26"/>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26"/>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26"/>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26"/>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26"/>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26"/>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26"/>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26"/>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26"/>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26"/>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26"/>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26"/>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26"/>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26"/>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26"/>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26"/>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26"/>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26"/>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26"/>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26"/>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26"/>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26"/>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26"/>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26"/>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26"/>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26"/>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26"/>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26"/>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26"/>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26"/>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26"/>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26"/>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26"/>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26"/>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26"/>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26"/>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26"/>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26"/>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26"/>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26"/>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26"/>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26"/>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26"/>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26"/>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26"/>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26"/>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26"/>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26"/>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26"/>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26"/>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26"/>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26"/>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26"/>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26"/>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26"/>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26"/>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26"/>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26"/>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26"/>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26"/>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26"/>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26"/>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26"/>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26"/>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26"/>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26"/>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26"/>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26"/>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26"/>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26"/>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26"/>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26"/>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26"/>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26"/>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26"/>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26"/>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26"/>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26"/>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26"/>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26"/>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26"/>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26"/>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26"/>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26"/>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26"/>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26"/>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26"/>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26"/>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26"/>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26"/>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26"/>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26"/>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26"/>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26"/>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26"/>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26"/>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26"/>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26"/>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26"/>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26"/>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26"/>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26"/>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26"/>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26"/>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26"/>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26"/>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26"/>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26"/>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26"/>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26"/>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26"/>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26"/>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26"/>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26"/>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26"/>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26"/>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26"/>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26"/>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26"/>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26"/>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26"/>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26"/>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26"/>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26"/>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26"/>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26"/>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26"/>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26"/>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26"/>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26"/>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26"/>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26"/>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26"/>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26"/>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26"/>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26"/>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26"/>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26"/>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26"/>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26"/>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26"/>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26"/>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26"/>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26"/>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26"/>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26"/>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26"/>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26"/>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26"/>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26"/>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26"/>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26"/>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26"/>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26"/>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26"/>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26"/>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26"/>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26"/>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26"/>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26"/>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26"/>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26"/>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26"/>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26"/>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26"/>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26"/>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26"/>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26"/>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26"/>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26"/>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26"/>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26"/>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26"/>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26"/>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26"/>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26"/>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26"/>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26"/>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26"/>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26"/>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26"/>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26"/>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26"/>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26"/>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26"/>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26"/>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26"/>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26"/>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26"/>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26"/>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26"/>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26"/>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26"/>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26"/>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26"/>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26"/>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26"/>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26"/>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26"/>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26"/>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26"/>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26"/>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26"/>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26"/>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26"/>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26"/>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26"/>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26"/>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26"/>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26"/>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26"/>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26"/>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26"/>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26"/>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26"/>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26"/>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26"/>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26"/>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26"/>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26"/>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26"/>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26"/>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26"/>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26"/>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26"/>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26"/>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26"/>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26"/>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26"/>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26"/>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26"/>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26"/>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26"/>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26"/>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26"/>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26"/>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26"/>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26"/>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26"/>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4" name="Google Shape;11744;p26"/>
          <p:cNvSpPr/>
          <p:nvPr/>
        </p:nvSpPr>
        <p:spPr>
          <a:xfrm flipH="1" rot="10800000">
            <a:off x="716900" y="-49000"/>
            <a:ext cx="8443800" cy="5309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26"/>
          <p:cNvSpPr txBox="1"/>
          <p:nvPr>
            <p:ph type="title"/>
          </p:nvPr>
        </p:nvSpPr>
        <p:spPr>
          <a:xfrm>
            <a:off x="713225" y="676656"/>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2800"/>
              <a:buNone/>
              <a:defRPr>
                <a:latin typeface="Oxygen"/>
                <a:ea typeface="Oxygen"/>
                <a:cs typeface="Oxygen"/>
                <a:sym typeface="Oxygen"/>
              </a:defRPr>
            </a:lvl2pPr>
            <a:lvl3pPr lvl="2">
              <a:spcBef>
                <a:spcPts val="0"/>
              </a:spcBef>
              <a:spcAft>
                <a:spcPts val="0"/>
              </a:spcAft>
              <a:buSzPts val="2800"/>
              <a:buNone/>
              <a:defRPr>
                <a:latin typeface="Oxygen"/>
                <a:ea typeface="Oxygen"/>
                <a:cs typeface="Oxygen"/>
                <a:sym typeface="Oxygen"/>
              </a:defRPr>
            </a:lvl3pPr>
            <a:lvl4pPr lvl="3">
              <a:spcBef>
                <a:spcPts val="0"/>
              </a:spcBef>
              <a:spcAft>
                <a:spcPts val="0"/>
              </a:spcAft>
              <a:buSzPts val="2800"/>
              <a:buNone/>
              <a:defRPr>
                <a:latin typeface="Oxygen"/>
                <a:ea typeface="Oxygen"/>
                <a:cs typeface="Oxygen"/>
                <a:sym typeface="Oxygen"/>
              </a:defRPr>
            </a:lvl4pPr>
            <a:lvl5pPr lvl="4">
              <a:spcBef>
                <a:spcPts val="0"/>
              </a:spcBef>
              <a:spcAft>
                <a:spcPts val="0"/>
              </a:spcAft>
              <a:buSzPts val="2800"/>
              <a:buNone/>
              <a:defRPr>
                <a:latin typeface="Oxygen"/>
                <a:ea typeface="Oxygen"/>
                <a:cs typeface="Oxygen"/>
                <a:sym typeface="Oxygen"/>
              </a:defRPr>
            </a:lvl5pPr>
            <a:lvl6pPr lvl="5">
              <a:spcBef>
                <a:spcPts val="0"/>
              </a:spcBef>
              <a:spcAft>
                <a:spcPts val="0"/>
              </a:spcAft>
              <a:buSzPts val="2800"/>
              <a:buNone/>
              <a:defRPr>
                <a:latin typeface="Oxygen"/>
                <a:ea typeface="Oxygen"/>
                <a:cs typeface="Oxygen"/>
                <a:sym typeface="Oxygen"/>
              </a:defRPr>
            </a:lvl6pPr>
            <a:lvl7pPr lvl="6">
              <a:spcBef>
                <a:spcPts val="0"/>
              </a:spcBef>
              <a:spcAft>
                <a:spcPts val="0"/>
              </a:spcAft>
              <a:buSzPts val="2800"/>
              <a:buNone/>
              <a:defRPr>
                <a:latin typeface="Oxygen"/>
                <a:ea typeface="Oxygen"/>
                <a:cs typeface="Oxygen"/>
                <a:sym typeface="Oxygen"/>
              </a:defRPr>
            </a:lvl7pPr>
            <a:lvl8pPr lvl="7">
              <a:spcBef>
                <a:spcPts val="0"/>
              </a:spcBef>
              <a:spcAft>
                <a:spcPts val="0"/>
              </a:spcAft>
              <a:buSzPts val="2800"/>
              <a:buNone/>
              <a:defRPr>
                <a:latin typeface="Oxygen"/>
                <a:ea typeface="Oxygen"/>
                <a:cs typeface="Oxygen"/>
                <a:sym typeface="Oxygen"/>
              </a:defRPr>
            </a:lvl8pPr>
            <a:lvl9pPr lvl="8">
              <a:spcBef>
                <a:spcPts val="0"/>
              </a:spcBef>
              <a:spcAft>
                <a:spcPts val="0"/>
              </a:spcAft>
              <a:buSzPts val="2800"/>
              <a:buNone/>
              <a:defRPr>
                <a:latin typeface="Oxygen"/>
                <a:ea typeface="Oxygen"/>
                <a:cs typeface="Oxygen"/>
                <a:sym typeface="Oxygen"/>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s 1">
  <p:cSld name="CUSTOM_17_1">
    <p:spTree>
      <p:nvGrpSpPr>
        <p:cNvPr id="11746" name="Shape 11746"/>
        <p:cNvGrpSpPr/>
        <p:nvPr/>
      </p:nvGrpSpPr>
      <p:grpSpPr>
        <a:xfrm>
          <a:off x="0" y="0"/>
          <a:ext cx="0" cy="0"/>
          <a:chOff x="0" y="0"/>
          <a:chExt cx="0" cy="0"/>
        </a:xfrm>
      </p:grpSpPr>
      <p:grpSp>
        <p:nvGrpSpPr>
          <p:cNvPr id="11747" name="Google Shape;11747;p27"/>
          <p:cNvGrpSpPr/>
          <p:nvPr/>
        </p:nvGrpSpPr>
        <p:grpSpPr>
          <a:xfrm flipH="1" rot="10800000">
            <a:off x="0" y="-76200"/>
            <a:ext cx="9415324" cy="5336303"/>
            <a:chOff x="0" y="-76200"/>
            <a:chExt cx="9415324" cy="5336303"/>
          </a:xfrm>
        </p:grpSpPr>
        <p:sp>
          <p:nvSpPr>
            <p:cNvPr id="11748" name="Google Shape;11748;p27"/>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27"/>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27"/>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27"/>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27"/>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27"/>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27"/>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27"/>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27"/>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27"/>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27"/>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27"/>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27"/>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27"/>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27"/>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27"/>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27"/>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27"/>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27"/>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27"/>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27"/>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27"/>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27"/>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27"/>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27"/>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27"/>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27"/>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27"/>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27"/>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27"/>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27"/>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27"/>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27"/>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27"/>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27"/>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27"/>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27"/>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27"/>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27"/>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27"/>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27"/>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27"/>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27"/>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27"/>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27"/>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27"/>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27"/>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27"/>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27"/>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27"/>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27"/>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27"/>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27"/>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27"/>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27"/>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27"/>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27"/>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27"/>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27"/>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27"/>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27"/>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27"/>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27"/>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27"/>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27"/>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27"/>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27"/>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27"/>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27"/>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27"/>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27"/>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27"/>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27"/>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27"/>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27"/>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27"/>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27"/>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27"/>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27"/>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27"/>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27"/>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27"/>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27"/>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27"/>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27"/>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27"/>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27"/>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27"/>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27"/>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27"/>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27"/>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27"/>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27"/>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27"/>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27"/>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27"/>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27"/>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27"/>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27"/>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27"/>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27"/>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27"/>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27"/>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27"/>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27"/>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27"/>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27"/>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27"/>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27"/>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27"/>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27"/>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27"/>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27"/>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27"/>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27"/>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27"/>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27"/>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27"/>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27"/>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27"/>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27"/>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27"/>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27"/>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27"/>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27"/>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27"/>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27"/>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27"/>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27"/>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27"/>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27"/>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27"/>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27"/>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27"/>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27"/>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27"/>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27"/>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27"/>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27"/>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27"/>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27"/>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27"/>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27"/>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27"/>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27"/>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27"/>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27"/>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27"/>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27"/>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27"/>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27"/>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27"/>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27"/>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27"/>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27"/>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27"/>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27"/>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27"/>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27"/>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27"/>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27"/>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27"/>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27"/>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27"/>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27"/>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27"/>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27"/>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27"/>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27"/>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27"/>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27"/>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27"/>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27"/>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27"/>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27"/>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27"/>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27"/>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27"/>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27"/>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27"/>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27"/>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27"/>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27"/>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27"/>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27"/>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27"/>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27"/>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27"/>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27"/>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27"/>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27"/>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27"/>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27"/>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27"/>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27"/>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27"/>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27"/>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27"/>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27"/>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27"/>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27"/>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27"/>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27"/>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27"/>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27"/>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27"/>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27"/>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27"/>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27"/>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27"/>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27"/>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27"/>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27"/>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27"/>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27"/>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27"/>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27"/>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27"/>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27"/>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27"/>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27"/>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27"/>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27"/>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27"/>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27"/>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27"/>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27"/>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27"/>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27"/>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27"/>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27"/>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27"/>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27"/>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27"/>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27"/>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27"/>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27"/>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27"/>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27"/>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27"/>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27"/>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27"/>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27"/>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27"/>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27"/>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27"/>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27"/>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27"/>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27"/>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27"/>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27"/>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27"/>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27"/>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27"/>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27"/>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27"/>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27"/>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27"/>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27"/>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27"/>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27"/>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27"/>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27"/>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27"/>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27"/>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27"/>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27"/>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27"/>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27"/>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27"/>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27"/>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27"/>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27"/>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27"/>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27"/>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27"/>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27"/>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27"/>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27"/>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27"/>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27"/>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27"/>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27"/>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27"/>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27"/>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27"/>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27"/>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27"/>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27"/>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27"/>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27"/>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27"/>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27"/>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27"/>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27"/>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27"/>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27"/>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27"/>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27"/>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27"/>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27"/>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27"/>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27"/>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27"/>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27"/>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27"/>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27"/>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27"/>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27"/>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27"/>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27"/>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27"/>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27"/>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27"/>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27"/>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27"/>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27"/>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27"/>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27"/>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27"/>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27"/>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27"/>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27"/>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27"/>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27"/>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27"/>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27"/>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27"/>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27"/>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27"/>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27"/>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27"/>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27"/>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27"/>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27"/>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27"/>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27"/>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27"/>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27"/>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27"/>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27"/>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27"/>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27"/>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27"/>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27"/>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27"/>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27"/>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27"/>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27"/>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27"/>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27"/>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27"/>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27"/>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27"/>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27"/>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27"/>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27"/>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27"/>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27"/>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27"/>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27"/>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27"/>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27"/>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27"/>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27"/>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27"/>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27"/>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27"/>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27"/>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27"/>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27"/>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27"/>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27"/>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27"/>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27"/>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27"/>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27"/>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27"/>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27"/>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27"/>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27"/>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27"/>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27"/>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27"/>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27"/>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27"/>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27"/>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27"/>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27"/>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27"/>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27"/>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27"/>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27"/>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27"/>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27"/>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27"/>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27"/>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27"/>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27"/>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27"/>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27"/>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27"/>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27"/>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27"/>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27"/>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27"/>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27"/>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27"/>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27"/>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27"/>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27"/>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27"/>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27"/>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27"/>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27"/>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27"/>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27"/>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27"/>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27"/>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27"/>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27"/>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27"/>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27"/>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27"/>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27"/>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27"/>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27"/>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27"/>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27"/>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27"/>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27"/>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27"/>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27"/>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27"/>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27"/>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27"/>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27"/>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27"/>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27"/>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27"/>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27"/>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27"/>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27"/>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27"/>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27"/>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27"/>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27"/>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27"/>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27"/>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27"/>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27"/>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27"/>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27"/>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27"/>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27"/>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27"/>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27"/>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27"/>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27"/>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27"/>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27"/>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27"/>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27"/>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27"/>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27"/>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27"/>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27"/>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27"/>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27"/>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27"/>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27"/>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27"/>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27"/>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27"/>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27"/>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27"/>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27"/>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27"/>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27"/>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27"/>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27"/>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27"/>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27"/>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27"/>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27"/>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27"/>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27"/>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27"/>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27"/>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27"/>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27"/>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27"/>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27"/>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27"/>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27"/>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27"/>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27"/>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27"/>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27"/>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27"/>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27"/>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27"/>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27"/>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1" name="Google Shape;12251;p27"/>
          <p:cNvSpPr/>
          <p:nvPr/>
        </p:nvSpPr>
        <p:spPr>
          <a:xfrm flipH="1" rot="10800000">
            <a:off x="716900" y="-49000"/>
            <a:ext cx="8443800" cy="5309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27"/>
          <p:cNvSpPr txBox="1"/>
          <p:nvPr>
            <p:ph type="title"/>
          </p:nvPr>
        </p:nvSpPr>
        <p:spPr>
          <a:xfrm>
            <a:off x="713225" y="676656"/>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p:txBody>
      </p:sp>
      <p:sp>
        <p:nvSpPr>
          <p:cNvPr id="12253" name="Google Shape;12253;p27"/>
          <p:cNvSpPr txBox="1"/>
          <p:nvPr>
            <p:ph idx="1" type="subTitle"/>
          </p:nvPr>
        </p:nvSpPr>
        <p:spPr>
          <a:xfrm>
            <a:off x="1508760" y="3511296"/>
            <a:ext cx="1518000" cy="402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1800"/>
              <a:buFont typeface="Playfair Display"/>
              <a:buNone/>
              <a:defRPr b="1" sz="1800">
                <a:solidFill>
                  <a:schemeClr val="accent3"/>
                </a:solidFill>
                <a:latin typeface="Playfair Display"/>
                <a:ea typeface="Playfair Display"/>
                <a:cs typeface="Playfair Display"/>
                <a:sym typeface="Playfair Display"/>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p:txBody>
      </p:sp>
      <p:sp>
        <p:nvSpPr>
          <p:cNvPr id="12254" name="Google Shape;12254;p27"/>
          <p:cNvSpPr txBox="1"/>
          <p:nvPr>
            <p:ph idx="2" type="subTitle"/>
          </p:nvPr>
        </p:nvSpPr>
        <p:spPr>
          <a:xfrm>
            <a:off x="1508760" y="3840480"/>
            <a:ext cx="1518000" cy="62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p:txBody>
      </p:sp>
      <p:sp>
        <p:nvSpPr>
          <p:cNvPr id="12255" name="Google Shape;12255;p27"/>
          <p:cNvSpPr txBox="1"/>
          <p:nvPr>
            <p:ph idx="3" type="subTitle"/>
          </p:nvPr>
        </p:nvSpPr>
        <p:spPr>
          <a:xfrm>
            <a:off x="3813010" y="3511296"/>
            <a:ext cx="1518000" cy="40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2"/>
              </a:buClr>
              <a:buSzPts val="1800"/>
              <a:buFont typeface="Playfair Display"/>
              <a:buNone/>
              <a:defRPr b="1" sz="1800">
                <a:solidFill>
                  <a:schemeClr val="accent2"/>
                </a:solidFill>
                <a:latin typeface="Playfair Display"/>
                <a:ea typeface="Playfair Display"/>
                <a:cs typeface="Playfair Display"/>
                <a:sym typeface="Playfair Display"/>
              </a:defRPr>
            </a:lvl1pPr>
            <a:lvl2pPr lvl="1" rtl="0" algn="ctr">
              <a:spcBef>
                <a:spcPts val="1600"/>
              </a:spcBef>
              <a:spcAft>
                <a:spcPts val="0"/>
              </a:spcAft>
              <a:buClr>
                <a:schemeClr val="accent2"/>
              </a:buClr>
              <a:buSzPts val="1400"/>
              <a:buNone/>
              <a:defRPr>
                <a:solidFill>
                  <a:schemeClr val="accent2"/>
                </a:solidFill>
              </a:defRPr>
            </a:lvl2pPr>
            <a:lvl3pPr lvl="2" rtl="0" algn="ctr">
              <a:spcBef>
                <a:spcPts val="1600"/>
              </a:spcBef>
              <a:spcAft>
                <a:spcPts val="0"/>
              </a:spcAft>
              <a:buClr>
                <a:schemeClr val="accent2"/>
              </a:buClr>
              <a:buSzPts val="1400"/>
              <a:buNone/>
              <a:defRPr>
                <a:solidFill>
                  <a:schemeClr val="accent2"/>
                </a:solidFill>
              </a:defRPr>
            </a:lvl3pPr>
            <a:lvl4pPr lvl="3" rtl="0" algn="ctr">
              <a:spcBef>
                <a:spcPts val="1600"/>
              </a:spcBef>
              <a:spcAft>
                <a:spcPts val="0"/>
              </a:spcAft>
              <a:buClr>
                <a:schemeClr val="accent2"/>
              </a:buClr>
              <a:buSzPts val="1400"/>
              <a:buNone/>
              <a:defRPr>
                <a:solidFill>
                  <a:schemeClr val="accent2"/>
                </a:solidFill>
              </a:defRPr>
            </a:lvl4pPr>
            <a:lvl5pPr lvl="4" rtl="0" algn="ctr">
              <a:spcBef>
                <a:spcPts val="1600"/>
              </a:spcBef>
              <a:spcAft>
                <a:spcPts val="0"/>
              </a:spcAft>
              <a:buClr>
                <a:schemeClr val="accent2"/>
              </a:buClr>
              <a:buSzPts val="1400"/>
              <a:buNone/>
              <a:defRPr>
                <a:solidFill>
                  <a:schemeClr val="accent2"/>
                </a:solidFill>
              </a:defRPr>
            </a:lvl5pPr>
            <a:lvl6pPr lvl="5" rtl="0" algn="ctr">
              <a:spcBef>
                <a:spcPts val="1600"/>
              </a:spcBef>
              <a:spcAft>
                <a:spcPts val="0"/>
              </a:spcAft>
              <a:buClr>
                <a:schemeClr val="accent2"/>
              </a:buClr>
              <a:buSzPts val="1400"/>
              <a:buNone/>
              <a:defRPr>
                <a:solidFill>
                  <a:schemeClr val="accent2"/>
                </a:solidFill>
              </a:defRPr>
            </a:lvl6pPr>
            <a:lvl7pPr lvl="6" rtl="0" algn="ctr">
              <a:spcBef>
                <a:spcPts val="1600"/>
              </a:spcBef>
              <a:spcAft>
                <a:spcPts val="0"/>
              </a:spcAft>
              <a:buClr>
                <a:schemeClr val="accent2"/>
              </a:buClr>
              <a:buSzPts val="1400"/>
              <a:buNone/>
              <a:defRPr>
                <a:solidFill>
                  <a:schemeClr val="accent2"/>
                </a:solidFill>
              </a:defRPr>
            </a:lvl7pPr>
            <a:lvl8pPr lvl="7" rtl="0" algn="ctr">
              <a:spcBef>
                <a:spcPts val="1600"/>
              </a:spcBef>
              <a:spcAft>
                <a:spcPts val="0"/>
              </a:spcAft>
              <a:buClr>
                <a:schemeClr val="accent2"/>
              </a:buClr>
              <a:buSzPts val="1400"/>
              <a:buNone/>
              <a:defRPr>
                <a:solidFill>
                  <a:schemeClr val="accent2"/>
                </a:solidFill>
              </a:defRPr>
            </a:lvl8pPr>
            <a:lvl9pPr lvl="8" rtl="0" algn="ctr">
              <a:spcBef>
                <a:spcPts val="1600"/>
              </a:spcBef>
              <a:spcAft>
                <a:spcPts val="1600"/>
              </a:spcAft>
              <a:buClr>
                <a:schemeClr val="accent2"/>
              </a:buClr>
              <a:buSzPts val="1400"/>
              <a:buNone/>
              <a:defRPr>
                <a:solidFill>
                  <a:schemeClr val="accent2"/>
                </a:solidFill>
              </a:defRPr>
            </a:lvl9pPr>
          </a:lstStyle>
          <a:p/>
        </p:txBody>
      </p:sp>
      <p:sp>
        <p:nvSpPr>
          <p:cNvPr id="12256" name="Google Shape;12256;p27"/>
          <p:cNvSpPr txBox="1"/>
          <p:nvPr>
            <p:ph idx="4" type="subTitle"/>
          </p:nvPr>
        </p:nvSpPr>
        <p:spPr>
          <a:xfrm>
            <a:off x="3813010" y="3840480"/>
            <a:ext cx="1518000" cy="62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257" name="Google Shape;12257;p27"/>
          <p:cNvSpPr txBox="1"/>
          <p:nvPr>
            <p:ph idx="5" type="subTitle"/>
          </p:nvPr>
        </p:nvSpPr>
        <p:spPr>
          <a:xfrm>
            <a:off x="6117260" y="3511296"/>
            <a:ext cx="1518000" cy="40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5"/>
              </a:buClr>
              <a:buSzPts val="1800"/>
              <a:buFont typeface="Playfair Display"/>
              <a:buNone/>
              <a:defRPr b="1" sz="1800">
                <a:solidFill>
                  <a:schemeClr val="accent5"/>
                </a:solidFill>
                <a:latin typeface="Playfair Display"/>
                <a:ea typeface="Playfair Display"/>
                <a:cs typeface="Playfair Display"/>
                <a:sym typeface="Playfair Display"/>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258" name="Google Shape;12258;p27"/>
          <p:cNvSpPr txBox="1"/>
          <p:nvPr>
            <p:ph idx="6" type="subTitle"/>
          </p:nvPr>
        </p:nvSpPr>
        <p:spPr>
          <a:xfrm>
            <a:off x="6117260" y="3840480"/>
            <a:ext cx="1518000" cy="62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one">
  <p:cSld name="CUSTOM_18">
    <p:spTree>
      <p:nvGrpSpPr>
        <p:cNvPr id="12259" name="Shape 12259"/>
        <p:cNvGrpSpPr/>
        <p:nvPr/>
      </p:nvGrpSpPr>
      <p:grpSpPr>
        <a:xfrm>
          <a:off x="0" y="0"/>
          <a:ext cx="0" cy="0"/>
          <a:chOff x="0" y="0"/>
          <a:chExt cx="0" cy="0"/>
        </a:xfrm>
      </p:grpSpPr>
      <p:grpSp>
        <p:nvGrpSpPr>
          <p:cNvPr id="12260" name="Google Shape;12260;p28"/>
          <p:cNvGrpSpPr/>
          <p:nvPr/>
        </p:nvGrpSpPr>
        <p:grpSpPr>
          <a:xfrm>
            <a:off x="0" y="-76200"/>
            <a:ext cx="9415324" cy="5336303"/>
            <a:chOff x="0" y="-76200"/>
            <a:chExt cx="9415324" cy="5336303"/>
          </a:xfrm>
        </p:grpSpPr>
        <p:sp>
          <p:nvSpPr>
            <p:cNvPr id="12261" name="Google Shape;12261;p28"/>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28"/>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28"/>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28"/>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28"/>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28"/>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28"/>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28"/>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28"/>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28"/>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28"/>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28"/>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28"/>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28"/>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28"/>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28"/>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28"/>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28"/>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28"/>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28"/>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28"/>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28"/>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28"/>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28"/>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28"/>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28"/>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28"/>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28"/>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28"/>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28"/>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28"/>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28"/>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28"/>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28"/>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28"/>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28"/>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28"/>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28"/>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28"/>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28"/>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28"/>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28"/>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28"/>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28"/>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28"/>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28"/>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28"/>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28"/>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28"/>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28"/>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28"/>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28"/>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28"/>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28"/>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28"/>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28"/>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28"/>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28"/>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28"/>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28"/>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28"/>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28"/>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28"/>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28"/>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28"/>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28"/>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28"/>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28"/>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28"/>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28"/>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28"/>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28"/>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28"/>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28"/>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28"/>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28"/>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28"/>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28"/>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28"/>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28"/>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28"/>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28"/>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28"/>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28"/>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28"/>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28"/>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28"/>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28"/>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28"/>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28"/>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28"/>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28"/>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28"/>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28"/>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28"/>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28"/>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28"/>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28"/>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28"/>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28"/>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28"/>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28"/>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28"/>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28"/>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28"/>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28"/>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28"/>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28"/>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28"/>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28"/>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28"/>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28"/>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28"/>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28"/>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28"/>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28"/>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28"/>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28"/>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28"/>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28"/>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28"/>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28"/>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28"/>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28"/>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28"/>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28"/>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28"/>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28"/>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28"/>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28"/>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28"/>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28"/>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28"/>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28"/>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28"/>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28"/>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28"/>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28"/>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28"/>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28"/>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28"/>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28"/>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28"/>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28"/>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28"/>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28"/>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28"/>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28"/>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28"/>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28"/>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28"/>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28"/>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28"/>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28"/>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28"/>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28"/>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28"/>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28"/>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28"/>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28"/>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28"/>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28"/>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28"/>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28"/>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28"/>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28"/>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28"/>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28"/>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28"/>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28"/>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28"/>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28"/>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28"/>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28"/>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28"/>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28"/>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28"/>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28"/>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28"/>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28"/>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28"/>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28"/>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28"/>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28"/>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28"/>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28"/>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28"/>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28"/>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28"/>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28"/>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28"/>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28"/>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28"/>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28"/>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28"/>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28"/>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28"/>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28"/>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28"/>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28"/>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28"/>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28"/>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28"/>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28"/>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28"/>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28"/>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28"/>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28"/>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28"/>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28"/>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28"/>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28"/>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28"/>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28"/>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28"/>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28"/>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28"/>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28"/>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28"/>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28"/>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28"/>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28"/>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28"/>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28"/>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28"/>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28"/>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28"/>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28"/>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28"/>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28"/>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28"/>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28"/>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28"/>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28"/>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28"/>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28"/>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28"/>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28"/>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28"/>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28"/>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28"/>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28"/>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28"/>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28"/>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28"/>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28"/>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28"/>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28"/>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28"/>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28"/>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28"/>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28"/>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28"/>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28"/>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28"/>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28"/>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28"/>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28"/>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28"/>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28"/>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28"/>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28"/>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28"/>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28"/>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28"/>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28"/>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28"/>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28"/>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28"/>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28"/>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28"/>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28"/>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28"/>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28"/>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28"/>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28"/>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28"/>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28"/>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28"/>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28"/>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28"/>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28"/>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28"/>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28"/>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28"/>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28"/>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28"/>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28"/>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28"/>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28"/>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28"/>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28"/>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28"/>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28"/>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28"/>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28"/>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28"/>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28"/>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28"/>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28"/>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28"/>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28"/>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28"/>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28"/>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28"/>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28"/>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28"/>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28"/>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28"/>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28"/>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28"/>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28"/>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28"/>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28"/>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28"/>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28"/>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28"/>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28"/>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28"/>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28"/>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28"/>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28"/>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28"/>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28"/>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28"/>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28"/>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28"/>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28"/>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28"/>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28"/>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28"/>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28"/>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28"/>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28"/>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28"/>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28"/>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28"/>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28"/>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28"/>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28"/>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28"/>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28"/>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28"/>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28"/>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28"/>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28"/>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28"/>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28"/>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28"/>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28"/>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28"/>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28"/>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28"/>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28"/>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28"/>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28"/>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28"/>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28"/>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28"/>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28"/>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28"/>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28"/>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28"/>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28"/>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28"/>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28"/>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28"/>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28"/>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28"/>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28"/>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28"/>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28"/>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28"/>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28"/>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28"/>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28"/>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28"/>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28"/>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28"/>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28"/>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28"/>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28"/>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28"/>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28"/>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28"/>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28"/>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28"/>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28"/>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28"/>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28"/>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28"/>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28"/>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28"/>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28"/>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28"/>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28"/>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28"/>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28"/>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28"/>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28"/>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28"/>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28"/>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28"/>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28"/>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28"/>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28"/>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28"/>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28"/>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28"/>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28"/>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28"/>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28"/>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28"/>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28"/>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28"/>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28"/>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28"/>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28"/>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28"/>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28"/>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28"/>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28"/>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28"/>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28"/>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28"/>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28"/>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28"/>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28"/>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28"/>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28"/>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28"/>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28"/>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28"/>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28"/>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28"/>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28"/>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28"/>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28"/>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28"/>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28"/>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28"/>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28"/>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28"/>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28"/>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28"/>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28"/>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28"/>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28"/>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28"/>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28"/>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28"/>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28"/>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28"/>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28"/>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28"/>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28"/>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28"/>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28"/>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28"/>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28"/>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28"/>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28"/>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28"/>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28"/>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28"/>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28"/>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28"/>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28"/>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28"/>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28"/>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28"/>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28"/>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28"/>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28"/>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28"/>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28"/>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28"/>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28"/>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28"/>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28"/>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28"/>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28"/>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28"/>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28"/>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28"/>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28"/>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28"/>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28"/>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28"/>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28"/>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28"/>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28"/>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28"/>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28"/>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28"/>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28"/>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28"/>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28"/>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28"/>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28"/>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28"/>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28"/>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28"/>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4" name="Google Shape;12764;p28"/>
          <p:cNvSpPr/>
          <p:nvPr/>
        </p:nvSpPr>
        <p:spPr>
          <a:xfrm>
            <a:off x="1067250" y="822950"/>
            <a:ext cx="7006800" cy="349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two">
  <p:cSld name="CUSTOM_19">
    <p:spTree>
      <p:nvGrpSpPr>
        <p:cNvPr id="12765" name="Shape 12765"/>
        <p:cNvGrpSpPr/>
        <p:nvPr/>
      </p:nvGrpSpPr>
      <p:grpSpPr>
        <a:xfrm>
          <a:off x="0" y="0"/>
          <a:ext cx="0" cy="0"/>
          <a:chOff x="0" y="0"/>
          <a:chExt cx="0" cy="0"/>
        </a:xfrm>
      </p:grpSpPr>
      <p:grpSp>
        <p:nvGrpSpPr>
          <p:cNvPr id="12766" name="Google Shape;12766;p29"/>
          <p:cNvGrpSpPr/>
          <p:nvPr/>
        </p:nvGrpSpPr>
        <p:grpSpPr>
          <a:xfrm>
            <a:off x="0" y="-76200"/>
            <a:ext cx="9415324" cy="5336303"/>
            <a:chOff x="0" y="-76200"/>
            <a:chExt cx="9415324" cy="5336303"/>
          </a:xfrm>
        </p:grpSpPr>
        <p:sp>
          <p:nvSpPr>
            <p:cNvPr id="12767" name="Google Shape;12767;p29"/>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29"/>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29"/>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29"/>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29"/>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29"/>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29"/>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29"/>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29"/>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29"/>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29"/>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29"/>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29"/>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29"/>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29"/>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29"/>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29"/>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29"/>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29"/>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29"/>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29"/>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29"/>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29"/>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29"/>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29"/>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29"/>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29"/>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29"/>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29"/>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29"/>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29"/>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29"/>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29"/>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29"/>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29"/>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29"/>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29"/>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29"/>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29"/>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29"/>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29"/>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29"/>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29"/>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29"/>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29"/>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29"/>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29"/>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29"/>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29"/>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29"/>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29"/>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29"/>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29"/>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29"/>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29"/>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29"/>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29"/>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29"/>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29"/>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29"/>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29"/>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29"/>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29"/>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29"/>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29"/>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29"/>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29"/>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29"/>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29"/>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29"/>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29"/>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29"/>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29"/>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29"/>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29"/>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29"/>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29"/>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29"/>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29"/>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29"/>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29"/>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29"/>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29"/>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29"/>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29"/>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29"/>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29"/>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29"/>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29"/>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29"/>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29"/>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29"/>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29"/>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29"/>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29"/>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29"/>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29"/>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29"/>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29"/>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29"/>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29"/>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29"/>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29"/>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29"/>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29"/>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29"/>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29"/>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29"/>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29"/>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29"/>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29"/>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29"/>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29"/>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29"/>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29"/>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29"/>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29"/>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29"/>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29"/>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29"/>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29"/>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29"/>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29"/>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29"/>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29"/>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29"/>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29"/>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29"/>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29"/>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29"/>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29"/>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29"/>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29"/>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29"/>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29"/>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29"/>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29"/>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29"/>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29"/>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29"/>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29"/>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29"/>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29"/>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29"/>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29"/>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29"/>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29"/>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29"/>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29"/>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29"/>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29"/>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29"/>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29"/>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29"/>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29"/>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29"/>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29"/>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29"/>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29"/>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29"/>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29"/>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29"/>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29"/>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29"/>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29"/>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29"/>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29"/>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29"/>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29"/>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29"/>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29"/>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29"/>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29"/>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29"/>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29"/>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29"/>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29"/>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29"/>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29"/>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29"/>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29"/>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29"/>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29"/>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29"/>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29"/>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29"/>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29"/>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29"/>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29"/>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29"/>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29"/>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29"/>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29"/>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29"/>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29"/>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29"/>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29"/>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29"/>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29"/>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29"/>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29"/>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29"/>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29"/>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29"/>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29"/>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29"/>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29"/>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29"/>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29"/>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29"/>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29"/>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29"/>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29"/>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29"/>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29"/>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29"/>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29"/>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29"/>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29"/>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29"/>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29"/>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29"/>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29"/>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29"/>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29"/>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29"/>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29"/>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29"/>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29"/>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29"/>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29"/>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29"/>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29"/>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29"/>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29"/>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29"/>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29"/>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29"/>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29"/>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29"/>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29"/>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29"/>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29"/>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29"/>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29"/>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29"/>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29"/>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29"/>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29"/>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29"/>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29"/>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29"/>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29"/>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29"/>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29"/>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29"/>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29"/>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29"/>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29"/>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29"/>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29"/>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29"/>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29"/>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29"/>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29"/>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29"/>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29"/>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29"/>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29"/>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29"/>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29"/>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29"/>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29"/>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29"/>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29"/>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29"/>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29"/>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29"/>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29"/>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29"/>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29"/>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29"/>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29"/>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29"/>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29"/>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29"/>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29"/>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29"/>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29"/>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29"/>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29"/>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29"/>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29"/>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29"/>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29"/>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29"/>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29"/>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29"/>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29"/>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29"/>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29"/>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29"/>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29"/>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29"/>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29"/>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29"/>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29"/>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29"/>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29"/>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29"/>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29"/>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29"/>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29"/>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29"/>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29"/>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29"/>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29"/>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29"/>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29"/>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29"/>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29"/>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29"/>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29"/>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29"/>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29"/>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29"/>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29"/>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29"/>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29"/>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29"/>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29"/>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29"/>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29"/>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29"/>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29"/>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29"/>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29"/>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29"/>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29"/>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29"/>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29"/>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29"/>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29"/>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29"/>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29"/>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29"/>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29"/>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29"/>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29"/>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29"/>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29"/>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29"/>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29"/>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29"/>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29"/>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29"/>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29"/>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29"/>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29"/>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29"/>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29"/>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29"/>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29"/>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29"/>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29"/>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29"/>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29"/>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29"/>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29"/>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29"/>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29"/>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29"/>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29"/>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29"/>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29"/>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29"/>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29"/>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29"/>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29"/>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29"/>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29"/>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29"/>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29"/>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29"/>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29"/>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29"/>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29"/>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29"/>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29"/>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29"/>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29"/>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29"/>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29"/>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29"/>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29"/>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29"/>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29"/>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29"/>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29"/>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29"/>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29"/>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29"/>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29"/>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29"/>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29"/>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29"/>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29"/>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29"/>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29"/>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29"/>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29"/>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29"/>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29"/>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29"/>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29"/>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29"/>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29"/>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29"/>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29"/>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29"/>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29"/>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29"/>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29"/>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29"/>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29"/>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29"/>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29"/>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29"/>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29"/>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29"/>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29"/>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29"/>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29"/>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29"/>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29"/>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29"/>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29"/>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29"/>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29"/>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29"/>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29"/>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29"/>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29"/>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29"/>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29"/>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29"/>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29"/>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29"/>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29"/>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29"/>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29"/>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29"/>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29"/>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29"/>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29"/>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29"/>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29"/>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29"/>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29"/>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29"/>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29"/>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29"/>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29"/>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29"/>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29"/>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29"/>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29"/>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29"/>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29"/>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29"/>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29"/>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29"/>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29"/>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29"/>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29"/>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29"/>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29"/>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29"/>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29"/>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29"/>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29"/>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29"/>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29"/>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29"/>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29"/>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29"/>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29"/>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29"/>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29"/>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29"/>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29"/>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29"/>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29"/>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29"/>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29"/>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29"/>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29"/>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29"/>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29"/>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29"/>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29"/>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29"/>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29"/>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0" name="Google Shape;13270;p29"/>
          <p:cNvSpPr/>
          <p:nvPr/>
        </p:nvSpPr>
        <p:spPr>
          <a:xfrm>
            <a:off x="-39625" y="535200"/>
            <a:ext cx="9256800" cy="406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three">
  <p:cSld name="CUSTOM_20">
    <p:spTree>
      <p:nvGrpSpPr>
        <p:cNvPr id="13271" name="Shape 13271"/>
        <p:cNvGrpSpPr/>
        <p:nvPr/>
      </p:nvGrpSpPr>
      <p:grpSpPr>
        <a:xfrm>
          <a:off x="0" y="0"/>
          <a:ext cx="0" cy="0"/>
          <a:chOff x="0" y="0"/>
          <a:chExt cx="0" cy="0"/>
        </a:xfrm>
      </p:grpSpPr>
      <p:grpSp>
        <p:nvGrpSpPr>
          <p:cNvPr id="13272" name="Google Shape;13272;p30"/>
          <p:cNvGrpSpPr/>
          <p:nvPr/>
        </p:nvGrpSpPr>
        <p:grpSpPr>
          <a:xfrm>
            <a:off x="0" y="-76200"/>
            <a:ext cx="9415324" cy="5336303"/>
            <a:chOff x="0" y="-76200"/>
            <a:chExt cx="9415324" cy="5336303"/>
          </a:xfrm>
        </p:grpSpPr>
        <p:sp>
          <p:nvSpPr>
            <p:cNvPr id="13273" name="Google Shape;13273;p30"/>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30"/>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30"/>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30"/>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30"/>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30"/>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30"/>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30"/>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30"/>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30"/>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30"/>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30"/>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30"/>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30"/>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30"/>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30"/>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30"/>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30"/>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30"/>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30"/>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30"/>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30"/>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30"/>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30"/>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30"/>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30"/>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30"/>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30"/>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30"/>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30"/>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30"/>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30"/>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30"/>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30"/>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30"/>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30"/>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30"/>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30"/>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30"/>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30"/>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30"/>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30"/>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30"/>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30"/>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30"/>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30"/>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30"/>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30"/>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30"/>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30"/>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30"/>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30"/>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30"/>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30"/>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30"/>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30"/>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30"/>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30"/>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30"/>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30"/>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30"/>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30"/>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30"/>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30"/>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30"/>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30"/>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30"/>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30"/>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30"/>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30"/>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30"/>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30"/>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30"/>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30"/>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30"/>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30"/>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30"/>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30"/>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30"/>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30"/>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30"/>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30"/>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30"/>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30"/>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30"/>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30"/>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30"/>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30"/>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30"/>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30"/>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30"/>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30"/>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30"/>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30"/>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30"/>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30"/>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30"/>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30"/>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30"/>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30"/>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30"/>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30"/>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30"/>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30"/>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30"/>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30"/>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30"/>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30"/>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30"/>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30"/>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30"/>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30"/>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30"/>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30"/>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30"/>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30"/>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30"/>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30"/>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30"/>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30"/>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30"/>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30"/>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30"/>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30"/>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30"/>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30"/>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30"/>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30"/>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30"/>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30"/>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30"/>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30"/>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30"/>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30"/>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30"/>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30"/>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30"/>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30"/>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30"/>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30"/>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30"/>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30"/>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30"/>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30"/>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30"/>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30"/>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30"/>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30"/>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30"/>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30"/>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30"/>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30"/>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30"/>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30"/>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30"/>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30"/>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30"/>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30"/>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30"/>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30"/>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30"/>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30"/>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30"/>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30"/>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30"/>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30"/>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30"/>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30"/>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30"/>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30"/>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30"/>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30"/>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30"/>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30"/>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30"/>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30"/>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30"/>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30"/>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30"/>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30"/>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30"/>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30"/>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30"/>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30"/>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30"/>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30"/>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30"/>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30"/>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30"/>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30"/>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30"/>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30"/>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30"/>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30"/>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30"/>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30"/>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30"/>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30"/>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30"/>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30"/>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30"/>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30"/>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30"/>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30"/>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30"/>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30"/>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30"/>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30"/>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30"/>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30"/>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30"/>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30"/>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30"/>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30"/>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30"/>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30"/>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30"/>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30"/>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30"/>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30"/>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30"/>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30"/>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30"/>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30"/>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30"/>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30"/>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30"/>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30"/>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30"/>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30"/>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30"/>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30"/>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30"/>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30"/>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30"/>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30"/>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30"/>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30"/>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30"/>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30"/>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30"/>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30"/>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30"/>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30"/>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30"/>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30"/>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30"/>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30"/>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30"/>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30"/>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30"/>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30"/>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30"/>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30"/>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30"/>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30"/>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30"/>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30"/>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30"/>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30"/>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30"/>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30"/>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30"/>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30"/>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30"/>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30"/>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30"/>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30"/>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30"/>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30"/>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30"/>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30"/>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30"/>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30"/>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30"/>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30"/>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30"/>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30"/>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30"/>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30"/>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30"/>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30"/>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30"/>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30"/>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30"/>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30"/>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30"/>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30"/>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30"/>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30"/>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30"/>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30"/>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30"/>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30"/>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30"/>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30"/>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30"/>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30"/>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30"/>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30"/>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30"/>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30"/>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30"/>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30"/>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30"/>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30"/>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30"/>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30"/>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30"/>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30"/>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30"/>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30"/>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30"/>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30"/>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30"/>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30"/>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30"/>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30"/>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30"/>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30"/>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30"/>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30"/>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30"/>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30"/>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30"/>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30"/>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30"/>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30"/>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30"/>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30"/>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30"/>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30"/>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30"/>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30"/>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30"/>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30"/>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30"/>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30"/>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30"/>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30"/>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30"/>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30"/>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30"/>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30"/>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30"/>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30"/>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30"/>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30"/>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30"/>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30"/>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30"/>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30"/>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30"/>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30"/>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30"/>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30"/>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30"/>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30"/>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30"/>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30"/>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30"/>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30"/>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30"/>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30"/>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30"/>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30"/>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30"/>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30"/>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30"/>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30"/>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30"/>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30"/>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30"/>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30"/>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30"/>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30"/>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30"/>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30"/>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30"/>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30"/>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30"/>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30"/>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30"/>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30"/>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30"/>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30"/>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30"/>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30"/>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30"/>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30"/>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30"/>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30"/>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30"/>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30"/>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30"/>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30"/>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30"/>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30"/>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30"/>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30"/>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30"/>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30"/>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30"/>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30"/>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30"/>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30"/>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30"/>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30"/>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30"/>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30"/>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30"/>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30"/>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30"/>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30"/>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30"/>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30"/>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30"/>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30"/>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30"/>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30"/>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30"/>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30"/>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30"/>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30"/>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30"/>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30"/>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30"/>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30"/>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30"/>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30"/>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30"/>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30"/>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30"/>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30"/>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30"/>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30"/>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30"/>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30"/>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30"/>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30"/>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30"/>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30"/>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30"/>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30"/>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30"/>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30"/>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30"/>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30"/>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30"/>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30"/>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30"/>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30"/>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30"/>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30"/>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30"/>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30"/>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30"/>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30"/>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30"/>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30"/>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30"/>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30"/>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30"/>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30"/>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30"/>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30"/>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30"/>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30"/>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30"/>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30"/>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30"/>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30"/>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30"/>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30"/>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30"/>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30"/>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30"/>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30"/>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30"/>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30"/>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30"/>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30"/>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30"/>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30"/>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30"/>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30"/>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30"/>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30"/>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30"/>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30"/>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30"/>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30"/>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30"/>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30"/>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30"/>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30"/>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30"/>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30"/>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30"/>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30"/>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30"/>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30"/>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30"/>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6" name="Google Shape;13776;p30"/>
          <p:cNvSpPr/>
          <p:nvPr/>
        </p:nvSpPr>
        <p:spPr>
          <a:xfrm>
            <a:off x="0" y="-96400"/>
            <a:ext cx="7188600" cy="533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25" name="Shape 1025"/>
        <p:cNvGrpSpPr/>
        <p:nvPr/>
      </p:nvGrpSpPr>
      <p:grpSpPr>
        <a:xfrm>
          <a:off x="0" y="0"/>
          <a:ext cx="0" cy="0"/>
          <a:chOff x="0" y="0"/>
          <a:chExt cx="0" cy="0"/>
        </a:xfrm>
      </p:grpSpPr>
      <p:grpSp>
        <p:nvGrpSpPr>
          <p:cNvPr id="1026" name="Google Shape;1026;p4"/>
          <p:cNvGrpSpPr/>
          <p:nvPr/>
        </p:nvGrpSpPr>
        <p:grpSpPr>
          <a:xfrm>
            <a:off x="0" y="-76200"/>
            <a:ext cx="9415324" cy="5336303"/>
            <a:chOff x="0" y="-76200"/>
            <a:chExt cx="9415324" cy="5336303"/>
          </a:xfrm>
        </p:grpSpPr>
        <p:sp>
          <p:nvSpPr>
            <p:cNvPr id="1027" name="Google Shape;1027;p4"/>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4"/>
          <p:cNvSpPr/>
          <p:nvPr/>
        </p:nvSpPr>
        <p:spPr>
          <a:xfrm>
            <a:off x="0" y="-76200"/>
            <a:ext cx="7188600" cy="521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
          <p:cNvSpPr txBox="1"/>
          <p:nvPr>
            <p:ph type="title"/>
          </p:nvPr>
        </p:nvSpPr>
        <p:spPr>
          <a:xfrm>
            <a:off x="1298448" y="676650"/>
            <a:ext cx="5038200" cy="1023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32" name="Google Shape;1532;p4"/>
          <p:cNvSpPr txBox="1"/>
          <p:nvPr>
            <p:ph idx="1" type="subTitle"/>
          </p:nvPr>
        </p:nvSpPr>
        <p:spPr>
          <a:xfrm>
            <a:off x="1298448" y="1987225"/>
            <a:ext cx="5038200" cy="2319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33" name="Shape 1533"/>
        <p:cNvGrpSpPr/>
        <p:nvPr/>
      </p:nvGrpSpPr>
      <p:grpSpPr>
        <a:xfrm>
          <a:off x="0" y="0"/>
          <a:ext cx="0" cy="0"/>
          <a:chOff x="0" y="0"/>
          <a:chExt cx="0" cy="0"/>
        </a:xfrm>
      </p:grpSpPr>
      <p:grpSp>
        <p:nvGrpSpPr>
          <p:cNvPr id="1534" name="Google Shape;1534;p5"/>
          <p:cNvGrpSpPr/>
          <p:nvPr/>
        </p:nvGrpSpPr>
        <p:grpSpPr>
          <a:xfrm>
            <a:off x="0" y="-76200"/>
            <a:ext cx="9415324" cy="5336303"/>
            <a:chOff x="0" y="-76200"/>
            <a:chExt cx="9415324" cy="5336303"/>
          </a:xfrm>
        </p:grpSpPr>
        <p:sp>
          <p:nvSpPr>
            <p:cNvPr id="1535" name="Google Shape;1535;p5"/>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8" name="Google Shape;2038;p5"/>
          <p:cNvSpPr/>
          <p:nvPr/>
        </p:nvSpPr>
        <p:spPr>
          <a:xfrm>
            <a:off x="1069850" y="822950"/>
            <a:ext cx="8073900" cy="348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
          <p:cNvSpPr/>
          <p:nvPr/>
        </p:nvSpPr>
        <p:spPr>
          <a:xfrm>
            <a:off x="2714950" y="-39625"/>
            <a:ext cx="6510000" cy="522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
          <p:cNvSpPr txBox="1"/>
          <p:nvPr>
            <p:ph idx="1" type="subTitle"/>
          </p:nvPr>
        </p:nvSpPr>
        <p:spPr>
          <a:xfrm>
            <a:off x="5430725" y="1571725"/>
            <a:ext cx="2424900" cy="763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2041" name="Google Shape;2041;p5"/>
          <p:cNvSpPr txBox="1"/>
          <p:nvPr>
            <p:ph type="title"/>
          </p:nvPr>
        </p:nvSpPr>
        <p:spPr>
          <a:xfrm>
            <a:off x="1280100" y="1559450"/>
            <a:ext cx="3291900" cy="2010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ctr">
              <a:spcBef>
                <a:spcPts val="0"/>
              </a:spcBef>
              <a:spcAft>
                <a:spcPts val="0"/>
              </a:spcAft>
              <a:buSzPts val="3000"/>
              <a:buNone/>
              <a:defRPr b="1" sz="3000"/>
            </a:lvl2pPr>
            <a:lvl3pPr lvl="2" algn="ctr">
              <a:spcBef>
                <a:spcPts val="0"/>
              </a:spcBef>
              <a:spcAft>
                <a:spcPts val="0"/>
              </a:spcAft>
              <a:buSzPts val="3000"/>
              <a:buNone/>
              <a:defRPr b="1" sz="3000"/>
            </a:lvl3pPr>
            <a:lvl4pPr lvl="3" algn="ctr">
              <a:spcBef>
                <a:spcPts val="0"/>
              </a:spcBef>
              <a:spcAft>
                <a:spcPts val="0"/>
              </a:spcAft>
              <a:buSzPts val="3000"/>
              <a:buNone/>
              <a:defRPr b="1" sz="3000"/>
            </a:lvl4pPr>
            <a:lvl5pPr lvl="4" algn="ctr">
              <a:spcBef>
                <a:spcPts val="0"/>
              </a:spcBef>
              <a:spcAft>
                <a:spcPts val="0"/>
              </a:spcAft>
              <a:buSzPts val="3000"/>
              <a:buNone/>
              <a:defRPr b="1" sz="3000"/>
            </a:lvl5pPr>
            <a:lvl6pPr lvl="5" algn="ctr">
              <a:spcBef>
                <a:spcPts val="0"/>
              </a:spcBef>
              <a:spcAft>
                <a:spcPts val="0"/>
              </a:spcAft>
              <a:buSzPts val="3000"/>
              <a:buNone/>
              <a:defRPr b="1" sz="3000"/>
            </a:lvl6pPr>
            <a:lvl7pPr lvl="6" algn="ctr">
              <a:spcBef>
                <a:spcPts val="0"/>
              </a:spcBef>
              <a:spcAft>
                <a:spcPts val="0"/>
              </a:spcAft>
              <a:buSzPts val="3000"/>
              <a:buNone/>
              <a:defRPr b="1" sz="3000"/>
            </a:lvl7pPr>
            <a:lvl8pPr lvl="7" algn="ctr">
              <a:spcBef>
                <a:spcPts val="0"/>
              </a:spcBef>
              <a:spcAft>
                <a:spcPts val="0"/>
              </a:spcAft>
              <a:buSzPts val="3000"/>
              <a:buNone/>
              <a:defRPr b="1" sz="3000"/>
            </a:lvl8pPr>
            <a:lvl9pPr lvl="8" algn="ctr">
              <a:spcBef>
                <a:spcPts val="0"/>
              </a:spcBef>
              <a:spcAft>
                <a:spcPts val="0"/>
              </a:spcAft>
              <a:buSzPts val="3000"/>
              <a:buNone/>
              <a:defRPr b="1" sz="3000"/>
            </a:lvl9pPr>
          </a:lstStyle>
          <a:p/>
        </p:txBody>
      </p:sp>
      <p:sp>
        <p:nvSpPr>
          <p:cNvPr id="2042" name="Google Shape;2042;p5"/>
          <p:cNvSpPr txBox="1"/>
          <p:nvPr>
            <p:ph idx="2" type="subTitle"/>
          </p:nvPr>
        </p:nvSpPr>
        <p:spPr>
          <a:xfrm>
            <a:off x="5430725" y="1234450"/>
            <a:ext cx="2424900" cy="4794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None/>
              <a:defRPr b="1" sz="1800">
                <a:latin typeface="Playfair Display"/>
                <a:ea typeface="Playfair Display"/>
                <a:cs typeface="Playfair Display"/>
                <a:sym typeface="Playfair Display"/>
              </a:defRPr>
            </a:lvl1pPr>
            <a:lvl2pPr lvl="1" algn="r">
              <a:spcBef>
                <a:spcPts val="1600"/>
              </a:spcBef>
              <a:spcAft>
                <a:spcPts val="0"/>
              </a:spcAft>
              <a:buSzPts val="1800"/>
              <a:buNone/>
              <a:defRPr b="1" sz="1800"/>
            </a:lvl2pPr>
            <a:lvl3pPr lvl="2" algn="r">
              <a:spcBef>
                <a:spcPts val="1600"/>
              </a:spcBef>
              <a:spcAft>
                <a:spcPts val="0"/>
              </a:spcAft>
              <a:buSzPts val="1800"/>
              <a:buNone/>
              <a:defRPr b="1" sz="1800"/>
            </a:lvl3pPr>
            <a:lvl4pPr lvl="3" algn="r">
              <a:spcBef>
                <a:spcPts val="1600"/>
              </a:spcBef>
              <a:spcAft>
                <a:spcPts val="0"/>
              </a:spcAft>
              <a:buSzPts val="1800"/>
              <a:buNone/>
              <a:defRPr b="1" sz="1800"/>
            </a:lvl4pPr>
            <a:lvl5pPr lvl="4" algn="r">
              <a:spcBef>
                <a:spcPts val="1600"/>
              </a:spcBef>
              <a:spcAft>
                <a:spcPts val="0"/>
              </a:spcAft>
              <a:buSzPts val="1800"/>
              <a:buNone/>
              <a:defRPr b="1" sz="1800"/>
            </a:lvl5pPr>
            <a:lvl6pPr lvl="5" algn="r">
              <a:spcBef>
                <a:spcPts val="1600"/>
              </a:spcBef>
              <a:spcAft>
                <a:spcPts val="0"/>
              </a:spcAft>
              <a:buSzPts val="1800"/>
              <a:buNone/>
              <a:defRPr b="1" sz="1800"/>
            </a:lvl6pPr>
            <a:lvl7pPr lvl="6" algn="r">
              <a:spcBef>
                <a:spcPts val="1600"/>
              </a:spcBef>
              <a:spcAft>
                <a:spcPts val="0"/>
              </a:spcAft>
              <a:buSzPts val="1800"/>
              <a:buNone/>
              <a:defRPr b="1" sz="1800"/>
            </a:lvl7pPr>
            <a:lvl8pPr lvl="7" algn="r">
              <a:spcBef>
                <a:spcPts val="1600"/>
              </a:spcBef>
              <a:spcAft>
                <a:spcPts val="0"/>
              </a:spcAft>
              <a:buSzPts val="1800"/>
              <a:buNone/>
              <a:defRPr b="1" sz="1800"/>
            </a:lvl8pPr>
            <a:lvl9pPr lvl="8" algn="r">
              <a:spcBef>
                <a:spcPts val="1600"/>
              </a:spcBef>
              <a:spcAft>
                <a:spcPts val="1600"/>
              </a:spcAft>
              <a:buSzPts val="1800"/>
              <a:buNone/>
              <a:defRPr b="1" sz="1800"/>
            </a:lvl9pPr>
          </a:lstStyle>
          <a:p/>
        </p:txBody>
      </p:sp>
      <p:sp>
        <p:nvSpPr>
          <p:cNvPr id="2043" name="Google Shape;2043;p5"/>
          <p:cNvSpPr txBox="1"/>
          <p:nvPr>
            <p:ph idx="3" type="subTitle"/>
          </p:nvPr>
        </p:nvSpPr>
        <p:spPr>
          <a:xfrm>
            <a:off x="5430725" y="2916925"/>
            <a:ext cx="2424900" cy="479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1800">
                <a:latin typeface="Playfair Display"/>
                <a:ea typeface="Playfair Display"/>
                <a:cs typeface="Playfair Display"/>
                <a:sym typeface="Playfair Display"/>
              </a:defRPr>
            </a:lvl1pPr>
            <a:lvl2pPr lvl="1" rtl="0" algn="r">
              <a:spcBef>
                <a:spcPts val="1600"/>
              </a:spcBef>
              <a:spcAft>
                <a:spcPts val="0"/>
              </a:spcAft>
              <a:buSzPts val="1800"/>
              <a:buNone/>
              <a:defRPr b="1" sz="1800"/>
            </a:lvl2pPr>
            <a:lvl3pPr lvl="2" rtl="0" algn="r">
              <a:spcBef>
                <a:spcPts val="1600"/>
              </a:spcBef>
              <a:spcAft>
                <a:spcPts val="0"/>
              </a:spcAft>
              <a:buSzPts val="1800"/>
              <a:buNone/>
              <a:defRPr b="1" sz="1800"/>
            </a:lvl3pPr>
            <a:lvl4pPr lvl="3" rtl="0" algn="r">
              <a:spcBef>
                <a:spcPts val="1600"/>
              </a:spcBef>
              <a:spcAft>
                <a:spcPts val="0"/>
              </a:spcAft>
              <a:buSzPts val="1800"/>
              <a:buNone/>
              <a:defRPr b="1" sz="1800"/>
            </a:lvl4pPr>
            <a:lvl5pPr lvl="4" rtl="0" algn="r">
              <a:spcBef>
                <a:spcPts val="1600"/>
              </a:spcBef>
              <a:spcAft>
                <a:spcPts val="0"/>
              </a:spcAft>
              <a:buSzPts val="1800"/>
              <a:buNone/>
              <a:defRPr b="1" sz="1800"/>
            </a:lvl5pPr>
            <a:lvl6pPr lvl="5" rtl="0" algn="r">
              <a:spcBef>
                <a:spcPts val="1600"/>
              </a:spcBef>
              <a:spcAft>
                <a:spcPts val="0"/>
              </a:spcAft>
              <a:buSzPts val="1800"/>
              <a:buNone/>
              <a:defRPr b="1" sz="1800"/>
            </a:lvl6pPr>
            <a:lvl7pPr lvl="6" rtl="0" algn="r">
              <a:spcBef>
                <a:spcPts val="1600"/>
              </a:spcBef>
              <a:spcAft>
                <a:spcPts val="0"/>
              </a:spcAft>
              <a:buSzPts val="1800"/>
              <a:buNone/>
              <a:defRPr b="1" sz="1800"/>
            </a:lvl7pPr>
            <a:lvl8pPr lvl="7" rtl="0" algn="r">
              <a:spcBef>
                <a:spcPts val="1600"/>
              </a:spcBef>
              <a:spcAft>
                <a:spcPts val="0"/>
              </a:spcAft>
              <a:buSzPts val="1800"/>
              <a:buNone/>
              <a:defRPr b="1" sz="1800"/>
            </a:lvl8pPr>
            <a:lvl9pPr lvl="8" rtl="0" algn="r">
              <a:spcBef>
                <a:spcPts val="1600"/>
              </a:spcBef>
              <a:spcAft>
                <a:spcPts val="1600"/>
              </a:spcAft>
              <a:buSzPts val="1800"/>
              <a:buNone/>
              <a:defRPr b="1" sz="1800"/>
            </a:lvl9pPr>
          </a:lstStyle>
          <a:p/>
        </p:txBody>
      </p:sp>
      <p:sp>
        <p:nvSpPr>
          <p:cNvPr id="2044" name="Google Shape;2044;p5"/>
          <p:cNvSpPr txBox="1"/>
          <p:nvPr>
            <p:ph idx="4" type="subTitle"/>
          </p:nvPr>
        </p:nvSpPr>
        <p:spPr>
          <a:xfrm>
            <a:off x="5430725" y="3255212"/>
            <a:ext cx="2424900" cy="763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45" name="Shape 2045"/>
        <p:cNvGrpSpPr/>
        <p:nvPr/>
      </p:nvGrpSpPr>
      <p:grpSpPr>
        <a:xfrm>
          <a:off x="0" y="0"/>
          <a:ext cx="0" cy="0"/>
          <a:chOff x="0" y="0"/>
          <a:chExt cx="0" cy="0"/>
        </a:xfrm>
      </p:grpSpPr>
      <p:grpSp>
        <p:nvGrpSpPr>
          <p:cNvPr id="2046" name="Google Shape;2046;p6"/>
          <p:cNvGrpSpPr/>
          <p:nvPr/>
        </p:nvGrpSpPr>
        <p:grpSpPr>
          <a:xfrm>
            <a:off x="0" y="-76200"/>
            <a:ext cx="9415324" cy="5336303"/>
            <a:chOff x="0" y="-76200"/>
            <a:chExt cx="9415324" cy="5336303"/>
          </a:xfrm>
        </p:grpSpPr>
        <p:sp>
          <p:nvSpPr>
            <p:cNvPr id="2047" name="Google Shape;2047;p6"/>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0" name="Google Shape;2550;p6"/>
          <p:cNvSpPr/>
          <p:nvPr/>
        </p:nvSpPr>
        <p:spPr>
          <a:xfrm>
            <a:off x="-71325" y="-60349"/>
            <a:ext cx="8502300" cy="5262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
          <p:cNvSpPr txBox="1"/>
          <p:nvPr>
            <p:ph type="title"/>
          </p:nvPr>
        </p:nvSpPr>
        <p:spPr>
          <a:xfrm>
            <a:off x="1069850" y="673625"/>
            <a:ext cx="7004400" cy="81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52" name="Shape 2552"/>
        <p:cNvGrpSpPr/>
        <p:nvPr/>
      </p:nvGrpSpPr>
      <p:grpSpPr>
        <a:xfrm>
          <a:off x="0" y="0"/>
          <a:ext cx="0" cy="0"/>
          <a:chOff x="0" y="0"/>
          <a:chExt cx="0" cy="0"/>
        </a:xfrm>
      </p:grpSpPr>
      <p:grpSp>
        <p:nvGrpSpPr>
          <p:cNvPr id="2553" name="Google Shape;2553;p7"/>
          <p:cNvGrpSpPr/>
          <p:nvPr/>
        </p:nvGrpSpPr>
        <p:grpSpPr>
          <a:xfrm>
            <a:off x="0" y="-76200"/>
            <a:ext cx="9415324" cy="5336303"/>
            <a:chOff x="0" y="-76200"/>
            <a:chExt cx="9415324" cy="5336303"/>
          </a:xfrm>
        </p:grpSpPr>
        <p:sp>
          <p:nvSpPr>
            <p:cNvPr id="2554" name="Google Shape;2554;p7"/>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7" name="Google Shape;3057;p7"/>
          <p:cNvSpPr/>
          <p:nvPr/>
        </p:nvSpPr>
        <p:spPr>
          <a:xfrm flipH="1">
            <a:off x="-125" y="1325880"/>
            <a:ext cx="8430900" cy="2478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
          <p:cNvSpPr txBox="1"/>
          <p:nvPr>
            <p:ph type="title"/>
          </p:nvPr>
        </p:nvSpPr>
        <p:spPr>
          <a:xfrm>
            <a:off x="1435500" y="1891800"/>
            <a:ext cx="3136500" cy="1359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59" name="Google Shape;3059;p7"/>
          <p:cNvSpPr txBox="1"/>
          <p:nvPr>
            <p:ph idx="1" type="subTitle"/>
          </p:nvPr>
        </p:nvSpPr>
        <p:spPr>
          <a:xfrm>
            <a:off x="5010850" y="1692125"/>
            <a:ext cx="3063300" cy="17547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r">
              <a:spcBef>
                <a:spcPts val="1600"/>
              </a:spcBef>
              <a:spcAft>
                <a:spcPts val="0"/>
              </a:spcAft>
              <a:buSzPts val="1400"/>
              <a:buNone/>
              <a:defRPr/>
            </a:lvl2pPr>
            <a:lvl3pPr lvl="2" algn="r">
              <a:spcBef>
                <a:spcPts val="1600"/>
              </a:spcBef>
              <a:spcAft>
                <a:spcPts val="0"/>
              </a:spcAft>
              <a:buSzPts val="1400"/>
              <a:buNone/>
              <a:defRPr/>
            </a:lvl3pPr>
            <a:lvl4pPr lvl="3" algn="r">
              <a:spcBef>
                <a:spcPts val="1600"/>
              </a:spcBef>
              <a:spcAft>
                <a:spcPts val="0"/>
              </a:spcAft>
              <a:buSzPts val="1400"/>
              <a:buNone/>
              <a:defRPr/>
            </a:lvl4pPr>
            <a:lvl5pPr lvl="4" algn="r">
              <a:spcBef>
                <a:spcPts val="1600"/>
              </a:spcBef>
              <a:spcAft>
                <a:spcPts val="0"/>
              </a:spcAft>
              <a:buSzPts val="1400"/>
              <a:buNone/>
              <a:defRPr/>
            </a:lvl5pPr>
            <a:lvl6pPr lvl="5" algn="r">
              <a:spcBef>
                <a:spcPts val="1600"/>
              </a:spcBef>
              <a:spcAft>
                <a:spcPts val="0"/>
              </a:spcAft>
              <a:buSzPts val="1400"/>
              <a:buNone/>
              <a:defRPr/>
            </a:lvl6pPr>
            <a:lvl7pPr lvl="6" algn="r">
              <a:spcBef>
                <a:spcPts val="1600"/>
              </a:spcBef>
              <a:spcAft>
                <a:spcPts val="0"/>
              </a:spcAft>
              <a:buSzPts val="1400"/>
              <a:buNone/>
              <a:defRPr/>
            </a:lvl7pPr>
            <a:lvl8pPr lvl="7" algn="r">
              <a:spcBef>
                <a:spcPts val="1600"/>
              </a:spcBef>
              <a:spcAft>
                <a:spcPts val="0"/>
              </a:spcAft>
              <a:buSzPts val="1400"/>
              <a:buNone/>
              <a:defRPr/>
            </a:lvl8pPr>
            <a:lvl9pPr lvl="8" algn="r">
              <a:spcBef>
                <a:spcPts val="1600"/>
              </a:spcBef>
              <a:spcAft>
                <a:spcPts val="160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060" name="Shape 3060"/>
        <p:cNvGrpSpPr/>
        <p:nvPr/>
      </p:nvGrpSpPr>
      <p:grpSpPr>
        <a:xfrm>
          <a:off x="0" y="0"/>
          <a:ext cx="0" cy="0"/>
          <a:chOff x="0" y="0"/>
          <a:chExt cx="0" cy="0"/>
        </a:xfrm>
      </p:grpSpPr>
      <p:grpSp>
        <p:nvGrpSpPr>
          <p:cNvPr id="3061" name="Google Shape;3061;p8"/>
          <p:cNvGrpSpPr/>
          <p:nvPr/>
        </p:nvGrpSpPr>
        <p:grpSpPr>
          <a:xfrm>
            <a:off x="0" y="-76200"/>
            <a:ext cx="9415324" cy="5336303"/>
            <a:chOff x="0" y="-76200"/>
            <a:chExt cx="9415324" cy="5336303"/>
          </a:xfrm>
        </p:grpSpPr>
        <p:sp>
          <p:nvSpPr>
            <p:cNvPr id="3062" name="Google Shape;3062;p8"/>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5" name="Google Shape;3565;p8"/>
          <p:cNvSpPr/>
          <p:nvPr/>
        </p:nvSpPr>
        <p:spPr>
          <a:xfrm>
            <a:off x="-47550" y="535200"/>
            <a:ext cx="9272700" cy="406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
          <p:cNvSpPr txBox="1"/>
          <p:nvPr>
            <p:ph type="title"/>
          </p:nvPr>
        </p:nvSpPr>
        <p:spPr>
          <a:xfrm>
            <a:off x="713232" y="1472184"/>
            <a:ext cx="7717500" cy="15819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3567" name="Google Shape;3567;p8"/>
          <p:cNvSpPr txBox="1"/>
          <p:nvPr>
            <p:ph idx="1" type="subTitle"/>
          </p:nvPr>
        </p:nvSpPr>
        <p:spPr>
          <a:xfrm>
            <a:off x="2478024" y="3465576"/>
            <a:ext cx="4197000" cy="4023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68" name="Shape 3568"/>
        <p:cNvGrpSpPr/>
        <p:nvPr/>
      </p:nvGrpSpPr>
      <p:grpSpPr>
        <a:xfrm>
          <a:off x="0" y="0"/>
          <a:ext cx="0" cy="0"/>
          <a:chOff x="0" y="0"/>
          <a:chExt cx="0" cy="0"/>
        </a:xfrm>
      </p:grpSpPr>
      <p:grpSp>
        <p:nvGrpSpPr>
          <p:cNvPr id="3569" name="Google Shape;3569;p9"/>
          <p:cNvGrpSpPr/>
          <p:nvPr/>
        </p:nvGrpSpPr>
        <p:grpSpPr>
          <a:xfrm>
            <a:off x="0" y="-76200"/>
            <a:ext cx="9415324" cy="5336303"/>
            <a:chOff x="0" y="-76200"/>
            <a:chExt cx="9415324" cy="5336303"/>
          </a:xfrm>
        </p:grpSpPr>
        <p:sp>
          <p:nvSpPr>
            <p:cNvPr id="3570" name="Google Shape;3570;p9"/>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9"/>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9"/>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9"/>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9"/>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9"/>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9"/>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9"/>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9"/>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9"/>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9"/>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9"/>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9"/>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9"/>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9"/>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9"/>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9"/>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9"/>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9"/>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9"/>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9"/>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9"/>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9"/>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9"/>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9"/>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9"/>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9"/>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9"/>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9"/>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9"/>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9"/>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9"/>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9"/>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9"/>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9"/>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9"/>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9"/>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9"/>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9"/>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9"/>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9"/>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9"/>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9"/>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9"/>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9"/>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9"/>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9"/>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9"/>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9"/>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9"/>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9"/>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9"/>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9"/>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9"/>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9"/>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9"/>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9"/>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9"/>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9"/>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9"/>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9"/>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9"/>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9"/>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9"/>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9"/>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9"/>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9"/>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9"/>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9"/>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9"/>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9"/>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9"/>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9"/>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9"/>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9"/>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9"/>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9"/>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9"/>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9"/>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9"/>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9"/>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9"/>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9"/>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9"/>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9"/>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9"/>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9"/>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9"/>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9"/>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9"/>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9"/>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9"/>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9"/>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9"/>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9"/>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9"/>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9"/>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9"/>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9"/>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9"/>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9"/>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9"/>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9"/>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9"/>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9"/>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9"/>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9"/>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9"/>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9"/>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9"/>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9"/>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9"/>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9"/>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9"/>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9"/>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9"/>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9"/>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9"/>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9"/>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9"/>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9"/>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9"/>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9"/>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9"/>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9"/>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9"/>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9"/>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9"/>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9"/>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9"/>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9"/>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9"/>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9"/>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9"/>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9"/>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9"/>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9"/>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9"/>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9"/>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9"/>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9"/>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9"/>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9"/>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9"/>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9"/>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9"/>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9"/>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9"/>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9"/>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9"/>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9"/>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9"/>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9"/>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9"/>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9"/>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9"/>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9"/>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9"/>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9"/>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9"/>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9"/>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9"/>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9"/>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9"/>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9"/>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9"/>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9"/>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9"/>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9"/>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9"/>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9"/>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9"/>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9"/>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9"/>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9"/>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9"/>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9"/>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9"/>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9"/>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9"/>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9"/>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9"/>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9"/>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9"/>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9"/>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9"/>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9"/>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9"/>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9"/>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9"/>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9"/>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9"/>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9"/>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9"/>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9"/>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9"/>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9"/>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9"/>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9"/>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9"/>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9"/>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9"/>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9"/>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9"/>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9"/>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9"/>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9"/>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9"/>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9"/>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9"/>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9"/>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9"/>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9"/>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9"/>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9"/>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9"/>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9"/>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9"/>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9"/>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9"/>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9"/>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9"/>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9"/>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9"/>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9"/>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9"/>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9"/>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9"/>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9"/>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9"/>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9"/>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9"/>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9"/>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9"/>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9"/>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9"/>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9"/>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9"/>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9"/>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9"/>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9"/>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9"/>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9"/>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9"/>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9"/>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9"/>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9"/>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9"/>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9"/>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9"/>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9"/>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9"/>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9"/>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9"/>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9"/>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9"/>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9"/>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9"/>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9"/>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9"/>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9"/>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9"/>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9"/>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9"/>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9"/>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9"/>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9"/>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9"/>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9"/>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9"/>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9"/>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9"/>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9"/>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9"/>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9"/>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9"/>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9"/>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9"/>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9"/>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9"/>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9"/>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9"/>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9"/>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9"/>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9"/>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9"/>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9"/>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9"/>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9"/>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9"/>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9"/>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9"/>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9"/>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9"/>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9"/>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9"/>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9"/>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9"/>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9"/>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9"/>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9"/>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9"/>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9"/>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9"/>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9"/>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9"/>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9"/>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9"/>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9"/>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9"/>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9"/>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9"/>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9"/>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9"/>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9"/>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9"/>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9"/>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9"/>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9"/>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9"/>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9"/>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9"/>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9"/>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9"/>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9"/>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9"/>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9"/>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9"/>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9"/>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9"/>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9"/>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9"/>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9"/>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9"/>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9"/>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9"/>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9"/>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9"/>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9"/>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9"/>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9"/>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9"/>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9"/>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9"/>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9"/>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9"/>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9"/>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9"/>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9"/>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9"/>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9"/>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9"/>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9"/>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9"/>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9"/>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9"/>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9"/>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9"/>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9"/>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9"/>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9"/>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9"/>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9"/>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9"/>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9"/>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9"/>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9"/>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9"/>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9"/>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9"/>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9"/>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9"/>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9"/>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9"/>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9"/>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9"/>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9"/>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9"/>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9"/>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9"/>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9"/>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9"/>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9"/>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9"/>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9"/>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9"/>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9"/>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9"/>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9"/>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9"/>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9"/>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9"/>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9"/>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9"/>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9"/>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9"/>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9"/>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9"/>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9"/>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9"/>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9"/>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9"/>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9"/>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9"/>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9"/>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9"/>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9"/>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9"/>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9"/>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9"/>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9"/>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9"/>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9"/>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9"/>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9"/>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9"/>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9"/>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9"/>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9"/>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9"/>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9"/>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9"/>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9"/>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9"/>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9"/>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9"/>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9"/>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9"/>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9"/>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9"/>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9"/>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9"/>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9"/>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9"/>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9"/>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9"/>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9"/>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9"/>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9"/>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9"/>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9"/>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9"/>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9"/>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9"/>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9"/>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9"/>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9"/>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9"/>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9"/>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9"/>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9"/>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9"/>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9"/>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9"/>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9"/>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9"/>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9"/>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9"/>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9"/>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9"/>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9"/>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9"/>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9"/>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9"/>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9"/>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9"/>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9"/>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9"/>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9"/>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9"/>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9"/>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9"/>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9"/>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9"/>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9"/>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9"/>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9"/>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9"/>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9"/>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9"/>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9"/>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9"/>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9"/>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9"/>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9"/>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9"/>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9"/>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9"/>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9"/>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9"/>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9"/>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9"/>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9"/>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9"/>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9"/>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9"/>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9"/>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9"/>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9"/>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9"/>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9"/>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9"/>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9"/>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3" name="Google Shape;4073;p9"/>
          <p:cNvSpPr/>
          <p:nvPr/>
        </p:nvSpPr>
        <p:spPr>
          <a:xfrm>
            <a:off x="1069850" y="1331850"/>
            <a:ext cx="8139300" cy="247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9"/>
          <p:cNvSpPr txBox="1"/>
          <p:nvPr>
            <p:ph idx="1" type="subTitle"/>
          </p:nvPr>
        </p:nvSpPr>
        <p:spPr>
          <a:xfrm>
            <a:off x="4965177" y="2913888"/>
            <a:ext cx="3465600" cy="713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4075" name="Google Shape;4075;p9"/>
          <p:cNvSpPr txBox="1"/>
          <p:nvPr>
            <p:ph hasCustomPrompt="1" type="title"/>
          </p:nvPr>
        </p:nvSpPr>
        <p:spPr>
          <a:xfrm>
            <a:off x="3288792" y="1682496"/>
            <a:ext cx="1764900" cy="139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076" name="Google Shape;4076;p9"/>
          <p:cNvSpPr txBox="1"/>
          <p:nvPr>
            <p:ph idx="2" type="title"/>
          </p:nvPr>
        </p:nvSpPr>
        <p:spPr>
          <a:xfrm>
            <a:off x="4965177" y="1988798"/>
            <a:ext cx="3465600" cy="7131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sz="50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77" name="Shape 4077"/>
        <p:cNvGrpSpPr/>
        <p:nvPr/>
      </p:nvGrpSpPr>
      <p:grpSpPr>
        <a:xfrm>
          <a:off x="0" y="0"/>
          <a:ext cx="0" cy="0"/>
          <a:chOff x="0" y="0"/>
          <a:chExt cx="0" cy="0"/>
        </a:xfrm>
      </p:grpSpPr>
      <p:sp>
        <p:nvSpPr>
          <p:cNvPr id="4078" name="Google Shape;4078;p10"/>
          <p:cNvSpPr txBox="1"/>
          <p:nvPr>
            <p:ph type="title"/>
          </p:nvPr>
        </p:nvSpPr>
        <p:spPr>
          <a:xfrm>
            <a:off x="713225" y="676650"/>
            <a:ext cx="6278100" cy="1056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676656"/>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Oxygen"/>
              <a:buChar char="●"/>
              <a:defRPr>
                <a:solidFill>
                  <a:schemeClr val="dk1"/>
                </a:solidFill>
                <a:latin typeface="Oxygen"/>
                <a:ea typeface="Oxygen"/>
                <a:cs typeface="Oxygen"/>
                <a:sym typeface="Oxygen"/>
              </a:defRPr>
            </a:lvl1pPr>
            <a:lvl2pPr indent="-317500" lvl="1" marL="9144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2pPr>
            <a:lvl3pPr indent="-317500" lvl="2" marL="13716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3pPr>
            <a:lvl4pPr indent="-317500" lvl="3" marL="18288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4pPr>
            <a:lvl5pPr indent="-317500" lvl="4" marL="22860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5pPr>
            <a:lvl6pPr indent="-317500" lvl="5" marL="27432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6pPr>
            <a:lvl7pPr indent="-317500" lvl="6" marL="32004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7pPr>
            <a:lvl8pPr indent="-317500" lvl="7" marL="36576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8pPr>
            <a:lvl9pPr indent="-317500" lvl="8" marL="4114800">
              <a:lnSpc>
                <a:spcPct val="100000"/>
              </a:lnSpc>
              <a:spcBef>
                <a:spcPts val="1600"/>
              </a:spcBef>
              <a:spcAft>
                <a:spcPts val="1600"/>
              </a:spcAft>
              <a:buClr>
                <a:schemeClr val="dk1"/>
              </a:buClr>
              <a:buSzPts val="1400"/>
              <a:buFont typeface="Oxygen"/>
              <a:buChar char="■"/>
              <a:defRPr>
                <a:solidFill>
                  <a:schemeClr val="dk1"/>
                </a:solidFill>
                <a:latin typeface="Oxygen"/>
                <a:ea typeface="Oxygen"/>
                <a:cs typeface="Oxygen"/>
                <a:sym typeface="Oxyge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19">
          <p15:clr>
            <a:srgbClr val="EA4335"/>
          </p15:clr>
        </p15:guide>
        <p15:guide id="2" orient="horz">
          <p15:clr>
            <a:srgbClr val="EA4335"/>
          </p15:clr>
        </p15:guide>
        <p15:guide id="3" orient="horz" pos="2897">
          <p15:clr>
            <a:srgbClr val="EA4335"/>
          </p15:clr>
        </p15:guide>
        <p15:guide id="4" orient="horz" pos="3237">
          <p15:clr>
            <a:srgbClr val="EA4335"/>
          </p15:clr>
        </p15:guide>
        <p15:guide id="5" orient="horz" pos="518">
          <p15:clr>
            <a:srgbClr val="EA4335"/>
          </p15:clr>
        </p15:guide>
        <p15:guide id="6" orient="horz" pos="2713">
          <p15:clr>
            <a:srgbClr val="EA4335"/>
          </p15:clr>
        </p15:guide>
        <p15:guide id="7" pos="2880">
          <p15:clr>
            <a:srgbClr val="EA4335"/>
          </p15:clr>
        </p15:guide>
        <p15:guide id="8">
          <p15:clr>
            <a:srgbClr val="EA4335"/>
          </p15:clr>
        </p15:guide>
        <p15:guide id="9" pos="5760">
          <p15:clr>
            <a:srgbClr val="EA4335"/>
          </p15:clr>
        </p15:guide>
        <p15:guide id="10" pos="449">
          <p15:clr>
            <a:srgbClr val="EA4335"/>
          </p15:clr>
        </p15:guide>
        <p15:guide id="11" pos="5311">
          <p15:clr>
            <a:srgbClr val="EA4335"/>
          </p15:clr>
        </p15:guide>
        <p15:guide id="12" pos="5086">
          <p15:clr>
            <a:srgbClr val="EA4335"/>
          </p15:clr>
        </p15:guide>
        <p15:guide id="13" pos="674">
          <p15:clr>
            <a:srgbClr val="EA4335"/>
          </p15:clr>
        </p15:guide>
        <p15:guide id="14" orient="horz" pos="337">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1.png"/><Relationship Id="rId6"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hyperlink" Target="https://www.datacamp.com/community/tutorials/introduction-customer-segmentation-python" TargetMode="External"/><Relationship Id="rId4" Type="http://schemas.openxmlformats.org/officeDocument/2006/relationships/hyperlink" Target="https://towardsdatascience.com/the-most-important-data-science-tool-for-market-and-customer-segmentation-c9709ca0b64a" TargetMode="External"/><Relationship Id="rId5" Type="http://schemas.openxmlformats.org/officeDocument/2006/relationships/hyperlink" Target="https://clevertap.com/blog/cohort-analysis/#:~:text=Cohort%20analysis%20is%20a%20subset,into%20related%20groups%20for%20analysi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0" name="Shape 13780"/>
        <p:cNvGrpSpPr/>
        <p:nvPr/>
      </p:nvGrpSpPr>
      <p:grpSpPr>
        <a:xfrm>
          <a:off x="0" y="0"/>
          <a:ext cx="0" cy="0"/>
          <a:chOff x="0" y="0"/>
          <a:chExt cx="0" cy="0"/>
        </a:xfrm>
      </p:grpSpPr>
      <p:sp>
        <p:nvSpPr>
          <p:cNvPr id="13781" name="Google Shape;13781;p31"/>
          <p:cNvSpPr/>
          <p:nvPr/>
        </p:nvSpPr>
        <p:spPr>
          <a:xfrm>
            <a:off x="1067250" y="822950"/>
            <a:ext cx="7006800" cy="349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31"/>
          <p:cNvSpPr txBox="1"/>
          <p:nvPr>
            <p:ph type="ctrTitle"/>
          </p:nvPr>
        </p:nvSpPr>
        <p:spPr>
          <a:xfrm>
            <a:off x="1606950" y="932250"/>
            <a:ext cx="5930100" cy="2871900"/>
          </a:xfrm>
          <a:prstGeom prst="rect">
            <a:avLst/>
          </a:prstGeom>
        </p:spPr>
        <p:txBody>
          <a:bodyPr anchorCtr="0" anchor="b" bIns="91425" lIns="91425" spcFirstLastPara="1" rIns="91425" wrap="square" tIns="91425">
            <a:noAutofit/>
          </a:bodyPr>
          <a:lstStyle/>
          <a:p>
            <a:pPr indent="0" lvl="0" marL="0" rtl="0" algn="l">
              <a:lnSpc>
                <a:spcPct val="135714"/>
              </a:lnSpc>
              <a:spcBef>
                <a:spcPts val="0"/>
              </a:spcBef>
              <a:spcAft>
                <a:spcPts val="0"/>
              </a:spcAft>
              <a:buNone/>
            </a:pPr>
            <a:r>
              <a:t/>
            </a:r>
            <a:endParaRPr b="0" sz="1050">
              <a:solidFill>
                <a:srgbClr val="82C6FF"/>
              </a:solidFill>
              <a:highlight>
                <a:srgbClr val="1E1E1E"/>
              </a:highlight>
              <a:latin typeface="Courier New"/>
              <a:ea typeface="Courier New"/>
              <a:cs typeface="Courier New"/>
              <a:sym typeface="Courier New"/>
            </a:endParaRPr>
          </a:p>
          <a:p>
            <a:pPr indent="0" lvl="0" marL="0" rtl="0" algn="ctr">
              <a:spcBef>
                <a:spcPts val="0"/>
              </a:spcBef>
              <a:spcAft>
                <a:spcPts val="0"/>
              </a:spcAft>
              <a:buNone/>
            </a:pPr>
            <a:r>
              <a:rPr lang="en"/>
              <a:t>Customer segmentation in online retail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32" name="Shape 13832"/>
        <p:cNvGrpSpPr/>
        <p:nvPr/>
      </p:nvGrpSpPr>
      <p:grpSpPr>
        <a:xfrm>
          <a:off x="0" y="0"/>
          <a:ext cx="0" cy="0"/>
          <a:chOff x="0" y="0"/>
          <a:chExt cx="0" cy="0"/>
        </a:xfrm>
      </p:grpSpPr>
      <p:sp>
        <p:nvSpPr>
          <p:cNvPr id="13833" name="Google Shape;13833;p40"/>
          <p:cNvSpPr txBox="1"/>
          <p:nvPr>
            <p:ph type="title"/>
          </p:nvPr>
        </p:nvSpPr>
        <p:spPr>
          <a:xfrm>
            <a:off x="713225" y="309275"/>
            <a:ext cx="7004400" cy="8118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Clr>
                <a:schemeClr val="dk1"/>
              </a:buClr>
              <a:buSzPts val="1100"/>
              <a:buFont typeface="Arial"/>
              <a:buNone/>
            </a:pPr>
            <a:r>
              <a:rPr lang="en" sz="2900">
                <a:latin typeface="Arial"/>
                <a:ea typeface="Arial"/>
                <a:cs typeface="Arial"/>
                <a:sym typeface="Arial"/>
              </a:rPr>
              <a:t>Cohort Analysis</a:t>
            </a:r>
            <a:endParaRPr sz="2900">
              <a:latin typeface="Arial"/>
              <a:ea typeface="Arial"/>
              <a:cs typeface="Arial"/>
              <a:sym typeface="Arial"/>
            </a:endParaRPr>
          </a:p>
          <a:p>
            <a:pPr indent="0" lvl="0" marL="0" rtl="0" algn="l">
              <a:spcBef>
                <a:spcPts val="600"/>
              </a:spcBef>
              <a:spcAft>
                <a:spcPts val="0"/>
              </a:spcAft>
              <a:buNone/>
            </a:pPr>
            <a:r>
              <a:t/>
            </a:r>
            <a:endParaRPr/>
          </a:p>
          <a:p>
            <a:pPr indent="0" lvl="0" marL="0" rtl="0" algn="ctr">
              <a:spcBef>
                <a:spcPts val="0"/>
              </a:spcBef>
              <a:spcAft>
                <a:spcPts val="0"/>
              </a:spcAft>
              <a:buNone/>
            </a:pPr>
            <a:r>
              <a:t/>
            </a:r>
            <a:endParaRPr/>
          </a:p>
        </p:txBody>
      </p:sp>
      <p:sp>
        <p:nvSpPr>
          <p:cNvPr id="13834" name="Google Shape;13834;p40"/>
          <p:cNvSpPr txBox="1"/>
          <p:nvPr/>
        </p:nvSpPr>
        <p:spPr>
          <a:xfrm>
            <a:off x="664375" y="1121075"/>
            <a:ext cx="7410000" cy="163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Oxygen"/>
                <a:ea typeface="Oxygen"/>
                <a:cs typeface="Oxygen"/>
                <a:sym typeface="Oxygen"/>
              </a:rPr>
              <a:t>Cohort analysis is a subset of behavioral analytics that takes the data from a given eCommerce platform, web application, or online game and rather than looking at all users as one unit, it breaks them into related groups for analysis.</a:t>
            </a:r>
            <a:endParaRPr>
              <a:solidFill>
                <a:schemeClr val="dk1"/>
              </a:solidFill>
              <a:latin typeface="Oxygen"/>
              <a:ea typeface="Oxygen"/>
              <a:cs typeface="Oxygen"/>
              <a:sym typeface="Oxygen"/>
            </a:endParaRPr>
          </a:p>
          <a:p>
            <a:pPr indent="0" lvl="0" marL="0" rtl="0" algn="l">
              <a:lnSpc>
                <a:spcPct val="115000"/>
              </a:lnSpc>
              <a:spcBef>
                <a:spcPts val="0"/>
              </a:spcBef>
              <a:spcAft>
                <a:spcPts val="0"/>
              </a:spcAft>
              <a:buNone/>
            </a:pPr>
            <a:r>
              <a:rPr lang="en">
                <a:solidFill>
                  <a:schemeClr val="dk1"/>
                </a:solidFill>
                <a:latin typeface="Oxygen"/>
                <a:ea typeface="Oxygen"/>
                <a:cs typeface="Oxygen"/>
                <a:sym typeface="Oxygen"/>
              </a:rPr>
              <a:t>In our project we assign acquisition month cohort to each customer.</a:t>
            </a:r>
            <a:endParaRPr>
              <a:solidFill>
                <a:schemeClr val="dk1"/>
              </a:solidFill>
              <a:latin typeface="Oxygen"/>
              <a:ea typeface="Oxygen"/>
              <a:cs typeface="Oxygen"/>
              <a:sym typeface="Oxygen"/>
            </a:endParaRPr>
          </a:p>
          <a:p>
            <a:pPr indent="0" lvl="0" marL="0" rtl="0" algn="l">
              <a:lnSpc>
                <a:spcPct val="115000"/>
              </a:lnSpc>
              <a:spcBef>
                <a:spcPts val="0"/>
              </a:spcBef>
              <a:spcAft>
                <a:spcPts val="0"/>
              </a:spcAft>
              <a:buNone/>
            </a:pPr>
            <a:r>
              <a:t/>
            </a:r>
            <a:endParaRPr>
              <a:solidFill>
                <a:schemeClr val="dk1"/>
              </a:solidFill>
              <a:latin typeface="Oxygen"/>
              <a:ea typeface="Oxygen"/>
              <a:cs typeface="Oxygen"/>
              <a:sym typeface="Oxygen"/>
            </a:endParaRPr>
          </a:p>
          <a:p>
            <a:pPr indent="0" lvl="0" marL="0" rtl="0" algn="l">
              <a:lnSpc>
                <a:spcPct val="115000"/>
              </a:lnSpc>
              <a:spcBef>
                <a:spcPts val="0"/>
              </a:spcBef>
              <a:spcAft>
                <a:spcPts val="0"/>
              </a:spcAft>
              <a:buNone/>
            </a:pPr>
            <a:r>
              <a:t/>
            </a:r>
            <a:endParaRPr>
              <a:solidFill>
                <a:schemeClr val="dk1"/>
              </a:solidFill>
              <a:latin typeface="Oxygen"/>
              <a:ea typeface="Oxygen"/>
              <a:cs typeface="Oxygen"/>
              <a:sym typeface="Oxygen"/>
            </a:endParaRPr>
          </a:p>
        </p:txBody>
      </p:sp>
      <p:pic>
        <p:nvPicPr>
          <p:cNvPr id="13835" name="Google Shape;13835;p40"/>
          <p:cNvPicPr preferRelativeResize="0"/>
          <p:nvPr/>
        </p:nvPicPr>
        <p:blipFill>
          <a:blip r:embed="rId3">
            <a:alphaModFix/>
          </a:blip>
          <a:stretch>
            <a:fillRect/>
          </a:stretch>
        </p:blipFill>
        <p:spPr>
          <a:xfrm>
            <a:off x="1541875" y="2365900"/>
            <a:ext cx="5347101" cy="2638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39" name="Shape 13839"/>
        <p:cNvGrpSpPr/>
        <p:nvPr/>
      </p:nvGrpSpPr>
      <p:grpSpPr>
        <a:xfrm>
          <a:off x="0" y="0"/>
          <a:ext cx="0" cy="0"/>
          <a:chOff x="0" y="0"/>
          <a:chExt cx="0" cy="0"/>
        </a:xfrm>
      </p:grpSpPr>
      <p:sp>
        <p:nvSpPr>
          <p:cNvPr id="13840" name="Google Shape;13840;p41"/>
          <p:cNvSpPr txBox="1"/>
          <p:nvPr>
            <p:ph type="title"/>
          </p:nvPr>
        </p:nvSpPr>
        <p:spPr>
          <a:xfrm>
            <a:off x="777525" y="301606"/>
            <a:ext cx="7717500" cy="572700"/>
          </a:xfrm>
          <a:prstGeom prst="rect">
            <a:avLst/>
          </a:prstGeom>
        </p:spPr>
        <p:txBody>
          <a:bodyPr anchorCtr="0" anchor="t" bIns="91425" lIns="91425" spcFirstLastPara="1" rIns="91425" wrap="square" tIns="91425">
            <a:noAutofit/>
          </a:bodyPr>
          <a:lstStyle/>
          <a:p>
            <a:pPr indent="0" lvl="0" marL="2286000" rtl="0" algn="l">
              <a:spcBef>
                <a:spcPts val="0"/>
              </a:spcBef>
              <a:spcAft>
                <a:spcPts val="0"/>
              </a:spcAft>
              <a:buNone/>
            </a:pPr>
            <a:r>
              <a:rPr lang="en"/>
              <a:t>RFM Analysis </a:t>
            </a:r>
            <a:endParaRPr/>
          </a:p>
        </p:txBody>
      </p:sp>
      <p:sp>
        <p:nvSpPr>
          <p:cNvPr id="13841" name="Google Shape;13841;p41"/>
          <p:cNvSpPr txBox="1"/>
          <p:nvPr/>
        </p:nvSpPr>
        <p:spPr>
          <a:xfrm>
            <a:off x="833450" y="1125125"/>
            <a:ext cx="7835400" cy="447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xygen"/>
                <a:ea typeface="Oxygen"/>
                <a:cs typeface="Oxygen"/>
                <a:sym typeface="Oxygen"/>
              </a:rPr>
              <a:t>RFM (Recency, Frequency, Monetary) analysis is a behavior-based approach grouping customers into segments. It groups the customers on the basis of their previous purchase transactions. How recently, how often, and how much did a customer buy.</a:t>
            </a:r>
            <a:endParaRPr>
              <a:solidFill>
                <a:schemeClr val="dk1"/>
              </a:solidFill>
              <a:latin typeface="Oxygen"/>
              <a:ea typeface="Oxygen"/>
              <a:cs typeface="Oxygen"/>
              <a:sym typeface="Oxygen"/>
            </a:endParaRPr>
          </a:p>
          <a:p>
            <a:pPr indent="0" lvl="0" marL="0" rtl="0" algn="l">
              <a:spcBef>
                <a:spcPts val="1600"/>
              </a:spcBef>
              <a:spcAft>
                <a:spcPts val="0"/>
              </a:spcAft>
              <a:buClr>
                <a:schemeClr val="dk1"/>
              </a:buClr>
              <a:buSzPts val="1100"/>
              <a:buFont typeface="Arial"/>
              <a:buNone/>
            </a:pPr>
            <a:r>
              <a:rPr b="1" lang="en">
                <a:solidFill>
                  <a:schemeClr val="dk1"/>
                </a:solidFill>
                <a:latin typeface="Oxygen"/>
                <a:ea typeface="Oxygen"/>
                <a:cs typeface="Oxygen"/>
                <a:sym typeface="Oxygen"/>
              </a:rPr>
              <a:t>Recency</a:t>
            </a:r>
            <a:r>
              <a:rPr lang="en">
                <a:solidFill>
                  <a:schemeClr val="dk1"/>
                </a:solidFill>
                <a:latin typeface="Oxygen"/>
                <a:ea typeface="Oxygen"/>
                <a:cs typeface="Oxygen"/>
                <a:sym typeface="Oxygen"/>
              </a:rPr>
              <a:t> (R): Who have purchased recently? Number of days since last purchase (least recency)</a:t>
            </a:r>
            <a:endParaRPr>
              <a:solidFill>
                <a:schemeClr val="dk1"/>
              </a:solidFill>
              <a:latin typeface="Oxygen"/>
              <a:ea typeface="Oxygen"/>
              <a:cs typeface="Oxygen"/>
              <a:sym typeface="Oxygen"/>
            </a:endParaRPr>
          </a:p>
          <a:p>
            <a:pPr indent="0" lvl="0" marL="0" rtl="0" algn="l">
              <a:spcBef>
                <a:spcPts val="1600"/>
              </a:spcBef>
              <a:spcAft>
                <a:spcPts val="0"/>
              </a:spcAft>
              <a:buClr>
                <a:schemeClr val="dk1"/>
              </a:buClr>
              <a:buSzPts val="1100"/>
              <a:buFont typeface="Arial"/>
              <a:buNone/>
            </a:pPr>
            <a:r>
              <a:rPr b="1" lang="en">
                <a:solidFill>
                  <a:schemeClr val="dk1"/>
                </a:solidFill>
                <a:latin typeface="Oxygen"/>
                <a:ea typeface="Oxygen"/>
                <a:cs typeface="Oxygen"/>
                <a:sym typeface="Oxygen"/>
              </a:rPr>
              <a:t>Frequency</a:t>
            </a:r>
            <a:r>
              <a:rPr lang="en">
                <a:solidFill>
                  <a:schemeClr val="dk1"/>
                </a:solidFill>
                <a:latin typeface="Oxygen"/>
                <a:ea typeface="Oxygen"/>
                <a:cs typeface="Oxygen"/>
                <a:sym typeface="Oxygen"/>
              </a:rPr>
              <a:t> (F): Who has purchased frequently? It means the total number of purchases. ( high frequency)</a:t>
            </a:r>
            <a:endParaRPr>
              <a:solidFill>
                <a:schemeClr val="dk1"/>
              </a:solidFill>
              <a:latin typeface="Oxygen"/>
              <a:ea typeface="Oxygen"/>
              <a:cs typeface="Oxygen"/>
              <a:sym typeface="Oxygen"/>
            </a:endParaRPr>
          </a:p>
          <a:p>
            <a:pPr indent="0" lvl="0" marL="0" rtl="0" algn="l">
              <a:spcBef>
                <a:spcPts val="1600"/>
              </a:spcBef>
              <a:spcAft>
                <a:spcPts val="0"/>
              </a:spcAft>
              <a:buNone/>
            </a:pPr>
            <a:r>
              <a:rPr b="1" lang="en">
                <a:solidFill>
                  <a:schemeClr val="dk1"/>
                </a:solidFill>
                <a:latin typeface="Oxygen"/>
                <a:ea typeface="Oxygen"/>
                <a:cs typeface="Oxygen"/>
                <a:sym typeface="Oxygen"/>
              </a:rPr>
              <a:t>Monetary Value</a:t>
            </a:r>
            <a:r>
              <a:rPr lang="en">
                <a:solidFill>
                  <a:schemeClr val="dk1"/>
                </a:solidFill>
                <a:latin typeface="Oxygen"/>
                <a:ea typeface="Oxygen"/>
                <a:cs typeface="Oxygen"/>
                <a:sym typeface="Oxygen"/>
              </a:rPr>
              <a:t>(M): Who have high purchase amount? It means the total money customer spent (high monetary value)</a:t>
            </a:r>
            <a:endParaRPr>
              <a:solidFill>
                <a:schemeClr val="dk1"/>
              </a:solidFill>
              <a:latin typeface="Oxygen"/>
              <a:ea typeface="Oxygen"/>
              <a:cs typeface="Oxygen"/>
              <a:sym typeface="Oxygen"/>
            </a:endParaRPr>
          </a:p>
          <a:p>
            <a:pPr indent="0" lvl="0" marL="0" rtl="0" algn="l">
              <a:lnSpc>
                <a:spcPct val="120000"/>
              </a:lnSpc>
              <a:spcBef>
                <a:spcPts val="2300"/>
              </a:spcBef>
              <a:spcAft>
                <a:spcPts val="0"/>
              </a:spcAft>
              <a:buNone/>
            </a:pPr>
            <a:r>
              <a:rPr b="1" lang="en" sz="1500">
                <a:solidFill>
                  <a:srgbClr val="3D4251"/>
                </a:solidFill>
                <a:highlight>
                  <a:srgbClr val="FFFFFF"/>
                </a:highlight>
              </a:rPr>
              <a:t>RFM Result Interpretation</a:t>
            </a:r>
            <a:endParaRPr>
              <a:solidFill>
                <a:schemeClr val="dk1"/>
              </a:solidFill>
              <a:latin typeface="Oxygen"/>
              <a:ea typeface="Oxygen"/>
              <a:cs typeface="Oxygen"/>
              <a:sym typeface="Oxygen"/>
            </a:endParaRPr>
          </a:p>
          <a:p>
            <a:pPr indent="0" lvl="0" marL="0" rtl="0" algn="l">
              <a:spcBef>
                <a:spcPts val="800"/>
              </a:spcBef>
              <a:spcAft>
                <a:spcPts val="0"/>
              </a:spcAft>
              <a:buClr>
                <a:schemeClr val="dk1"/>
              </a:buClr>
              <a:buSzPts val="1100"/>
              <a:buFont typeface="Arial"/>
              <a:buNone/>
            </a:pPr>
            <a:r>
              <a:rPr lang="en">
                <a:solidFill>
                  <a:schemeClr val="dk1"/>
                </a:solidFill>
                <a:latin typeface="Oxygen"/>
                <a:ea typeface="Oxygen"/>
                <a:cs typeface="Oxygen"/>
                <a:sym typeface="Oxygen"/>
              </a:rPr>
              <a:t>Combine all three quartiles(r_quartile,f_quartile,m_quartile) in a single column, this rank will help you to segment the customers well group.</a:t>
            </a:r>
            <a:endParaRPr>
              <a:solidFill>
                <a:schemeClr val="dk1"/>
              </a:solidFill>
              <a:latin typeface="Oxygen"/>
              <a:ea typeface="Oxygen"/>
              <a:cs typeface="Oxygen"/>
              <a:sym typeface="Oxygen"/>
            </a:endParaRPr>
          </a:p>
          <a:p>
            <a:pPr indent="0" lvl="0" marL="0" rtl="0" algn="l">
              <a:spcBef>
                <a:spcPts val="1600"/>
              </a:spcBef>
              <a:spcAft>
                <a:spcPts val="0"/>
              </a:spcAft>
              <a:buNone/>
            </a:pPr>
            <a:r>
              <a:t/>
            </a:r>
            <a:endParaRPr>
              <a:solidFill>
                <a:schemeClr val="dk1"/>
              </a:solidFill>
              <a:latin typeface="Oxygen"/>
              <a:ea typeface="Oxygen"/>
              <a:cs typeface="Oxygen"/>
              <a:sym typeface="Oxygen"/>
            </a:endParaRPr>
          </a:p>
          <a:p>
            <a:pPr indent="0" lvl="0" marL="0" rtl="0" algn="l">
              <a:spcBef>
                <a:spcPts val="1600"/>
              </a:spcBef>
              <a:spcAft>
                <a:spcPts val="1600"/>
              </a:spcAft>
              <a:buNone/>
            </a:pPr>
            <a:r>
              <a:t/>
            </a:r>
            <a:endParaRPr>
              <a:solidFill>
                <a:schemeClr val="dk1"/>
              </a:solidFill>
              <a:latin typeface="Oxygen"/>
              <a:ea typeface="Oxygen"/>
              <a:cs typeface="Oxygen"/>
              <a:sym typeface="Oxyge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5" name="Shape 13845"/>
        <p:cNvGrpSpPr/>
        <p:nvPr/>
      </p:nvGrpSpPr>
      <p:grpSpPr>
        <a:xfrm>
          <a:off x="0" y="0"/>
          <a:ext cx="0" cy="0"/>
          <a:chOff x="0" y="0"/>
          <a:chExt cx="0" cy="0"/>
        </a:xfrm>
      </p:grpSpPr>
      <p:sp>
        <p:nvSpPr>
          <p:cNvPr id="13846" name="Google Shape;13846;p42"/>
          <p:cNvSpPr txBox="1"/>
          <p:nvPr>
            <p:ph type="title"/>
          </p:nvPr>
        </p:nvSpPr>
        <p:spPr>
          <a:xfrm>
            <a:off x="788250" y="740956"/>
            <a:ext cx="7717500" cy="5727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1600"/>
              </a:spcAft>
              <a:buClr>
                <a:schemeClr val="dk1"/>
              </a:buClr>
              <a:buSzPts val="1100"/>
              <a:buFont typeface="Arial"/>
              <a:buNone/>
            </a:pPr>
            <a:r>
              <a:rPr lang="en" sz="1900">
                <a:latin typeface="Oxygen"/>
                <a:ea typeface="Oxygen"/>
                <a:cs typeface="Oxygen"/>
                <a:sym typeface="Oxygen"/>
              </a:rPr>
              <a:t>Steps of RFM(Recency, Frequency, Monetary):</a:t>
            </a:r>
            <a:endParaRPr sz="3500"/>
          </a:p>
        </p:txBody>
      </p:sp>
      <p:sp>
        <p:nvSpPr>
          <p:cNvPr id="13847" name="Google Shape;13847;p42"/>
          <p:cNvSpPr txBox="1"/>
          <p:nvPr/>
        </p:nvSpPr>
        <p:spPr>
          <a:xfrm>
            <a:off x="972775" y="1532325"/>
            <a:ext cx="3752700" cy="275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Oxygen"/>
              <a:ea typeface="Oxygen"/>
              <a:cs typeface="Oxygen"/>
              <a:sym typeface="Oxygen"/>
            </a:endParaRPr>
          </a:p>
          <a:p>
            <a:pPr indent="-317500" lvl="0" marL="457200" rtl="0" algn="l">
              <a:spcBef>
                <a:spcPts val="1600"/>
              </a:spcBef>
              <a:spcAft>
                <a:spcPts val="0"/>
              </a:spcAft>
              <a:buClr>
                <a:schemeClr val="dk1"/>
              </a:buClr>
              <a:buSzPts val="1400"/>
              <a:buFont typeface="Oxygen"/>
              <a:buAutoNum type="arabicParenR"/>
            </a:pPr>
            <a:r>
              <a:rPr lang="en">
                <a:solidFill>
                  <a:schemeClr val="dk1"/>
                </a:solidFill>
                <a:latin typeface="Oxygen"/>
                <a:ea typeface="Oxygen"/>
                <a:cs typeface="Oxygen"/>
                <a:sym typeface="Oxygen"/>
              </a:rPr>
              <a:t>Calculate the Recency, Frequency, Monetary values for each customer.</a:t>
            </a:r>
            <a:br>
              <a:rPr lang="en">
                <a:solidFill>
                  <a:schemeClr val="dk1"/>
                </a:solidFill>
                <a:latin typeface="Oxygen"/>
                <a:ea typeface="Oxygen"/>
                <a:cs typeface="Oxygen"/>
                <a:sym typeface="Oxygen"/>
              </a:rPr>
            </a:br>
            <a:endParaRPr>
              <a:solidFill>
                <a:schemeClr val="dk1"/>
              </a:solidFill>
              <a:latin typeface="Oxygen"/>
              <a:ea typeface="Oxygen"/>
              <a:cs typeface="Oxygen"/>
              <a:sym typeface="Oxygen"/>
            </a:endParaRPr>
          </a:p>
          <a:p>
            <a:pPr indent="-317500" lvl="0" marL="457200" rtl="0" algn="l">
              <a:spcBef>
                <a:spcPts val="0"/>
              </a:spcBef>
              <a:spcAft>
                <a:spcPts val="0"/>
              </a:spcAft>
              <a:buClr>
                <a:schemeClr val="dk1"/>
              </a:buClr>
              <a:buSzPts val="1400"/>
              <a:buFont typeface="Oxygen"/>
              <a:buAutoNum type="arabicParenR"/>
            </a:pPr>
            <a:r>
              <a:rPr lang="en">
                <a:solidFill>
                  <a:schemeClr val="dk1"/>
                </a:solidFill>
                <a:latin typeface="Oxygen"/>
                <a:ea typeface="Oxygen"/>
                <a:cs typeface="Oxygen"/>
                <a:sym typeface="Oxygen"/>
              </a:rPr>
              <a:t>Add segment bin values to RFM table using quartile.</a:t>
            </a:r>
            <a:br>
              <a:rPr lang="en">
                <a:solidFill>
                  <a:schemeClr val="dk1"/>
                </a:solidFill>
                <a:latin typeface="Oxygen"/>
                <a:ea typeface="Oxygen"/>
                <a:cs typeface="Oxygen"/>
                <a:sym typeface="Oxygen"/>
              </a:rPr>
            </a:br>
            <a:endParaRPr>
              <a:solidFill>
                <a:schemeClr val="dk1"/>
              </a:solidFill>
              <a:latin typeface="Oxygen"/>
              <a:ea typeface="Oxygen"/>
              <a:cs typeface="Oxygen"/>
              <a:sym typeface="Oxygen"/>
            </a:endParaRPr>
          </a:p>
          <a:p>
            <a:pPr indent="-317500" lvl="0" marL="457200" rtl="0" algn="l">
              <a:spcBef>
                <a:spcPts val="0"/>
              </a:spcBef>
              <a:spcAft>
                <a:spcPts val="0"/>
              </a:spcAft>
              <a:buClr>
                <a:schemeClr val="dk1"/>
              </a:buClr>
              <a:buSzPts val="1400"/>
              <a:buFont typeface="Oxygen"/>
              <a:buAutoNum type="arabicParenR"/>
            </a:pPr>
            <a:r>
              <a:rPr lang="en">
                <a:solidFill>
                  <a:schemeClr val="dk1"/>
                </a:solidFill>
                <a:latin typeface="Oxygen"/>
                <a:ea typeface="Oxygen"/>
                <a:cs typeface="Oxygen"/>
                <a:sym typeface="Oxygen"/>
              </a:rPr>
              <a:t>Sort the customer RFM score in ascending order.</a:t>
            </a:r>
            <a:endParaRPr>
              <a:solidFill>
                <a:schemeClr val="dk1"/>
              </a:solidFill>
              <a:latin typeface="Oxygen"/>
              <a:ea typeface="Oxygen"/>
              <a:cs typeface="Oxygen"/>
              <a:sym typeface="Oxygen"/>
            </a:endParaRPr>
          </a:p>
          <a:p>
            <a:pPr indent="0" lvl="0" marL="0" rtl="0" algn="l">
              <a:spcBef>
                <a:spcPts val="1600"/>
              </a:spcBef>
              <a:spcAft>
                <a:spcPts val="1600"/>
              </a:spcAft>
              <a:buNone/>
            </a:pPr>
            <a:r>
              <a:t/>
            </a:r>
            <a:endParaRPr>
              <a:solidFill>
                <a:schemeClr val="dk1"/>
              </a:solidFill>
              <a:latin typeface="Oxygen"/>
              <a:ea typeface="Oxygen"/>
              <a:cs typeface="Oxygen"/>
              <a:sym typeface="Oxygen"/>
            </a:endParaRPr>
          </a:p>
        </p:txBody>
      </p:sp>
      <p:pic>
        <p:nvPicPr>
          <p:cNvPr id="13848" name="Google Shape;13848;p42"/>
          <p:cNvPicPr preferRelativeResize="0"/>
          <p:nvPr/>
        </p:nvPicPr>
        <p:blipFill>
          <a:blip r:embed="rId3">
            <a:alphaModFix/>
          </a:blip>
          <a:stretch>
            <a:fillRect/>
          </a:stretch>
        </p:blipFill>
        <p:spPr>
          <a:xfrm>
            <a:off x="4572000" y="2151850"/>
            <a:ext cx="4347275" cy="261777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2" name="Shape 13852"/>
        <p:cNvGrpSpPr/>
        <p:nvPr/>
      </p:nvGrpSpPr>
      <p:grpSpPr>
        <a:xfrm>
          <a:off x="0" y="0"/>
          <a:ext cx="0" cy="0"/>
          <a:chOff x="0" y="0"/>
          <a:chExt cx="0" cy="0"/>
        </a:xfrm>
      </p:grpSpPr>
      <p:sp>
        <p:nvSpPr>
          <p:cNvPr id="13853" name="Google Shape;13853;p43"/>
          <p:cNvSpPr txBox="1"/>
          <p:nvPr>
            <p:ph type="title"/>
          </p:nvPr>
        </p:nvSpPr>
        <p:spPr>
          <a:xfrm>
            <a:off x="777775" y="516800"/>
            <a:ext cx="7717200" cy="61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set description </a:t>
            </a:r>
            <a:endParaRPr/>
          </a:p>
        </p:txBody>
      </p:sp>
      <p:pic>
        <p:nvPicPr>
          <p:cNvPr id="13854" name="Google Shape;13854;p43"/>
          <p:cNvPicPr preferRelativeResize="0"/>
          <p:nvPr/>
        </p:nvPicPr>
        <p:blipFill>
          <a:blip r:embed="rId3">
            <a:alphaModFix/>
          </a:blip>
          <a:stretch>
            <a:fillRect/>
          </a:stretch>
        </p:blipFill>
        <p:spPr>
          <a:xfrm>
            <a:off x="163125" y="1249350"/>
            <a:ext cx="4198150" cy="1330725"/>
          </a:xfrm>
          <a:prstGeom prst="rect">
            <a:avLst/>
          </a:prstGeom>
          <a:noFill/>
          <a:ln cap="flat" cmpd="sng" w="19050">
            <a:solidFill>
              <a:schemeClr val="lt1"/>
            </a:solidFill>
            <a:prstDash val="solid"/>
            <a:round/>
            <a:headEnd len="sm" w="sm" type="none"/>
            <a:tailEnd len="sm" w="sm" type="none"/>
          </a:ln>
        </p:spPr>
      </p:pic>
      <p:pic>
        <p:nvPicPr>
          <p:cNvPr id="13855" name="Google Shape;13855;p43"/>
          <p:cNvPicPr preferRelativeResize="0"/>
          <p:nvPr/>
        </p:nvPicPr>
        <p:blipFill>
          <a:blip r:embed="rId4">
            <a:alphaModFix/>
          </a:blip>
          <a:stretch>
            <a:fillRect/>
          </a:stretch>
        </p:blipFill>
        <p:spPr>
          <a:xfrm>
            <a:off x="4910125" y="1249350"/>
            <a:ext cx="4048126" cy="1330725"/>
          </a:xfrm>
          <a:prstGeom prst="rect">
            <a:avLst/>
          </a:prstGeom>
          <a:noFill/>
          <a:ln cap="flat" cmpd="sng" w="19050">
            <a:solidFill>
              <a:schemeClr val="lt1"/>
            </a:solidFill>
            <a:prstDash val="solid"/>
            <a:round/>
            <a:headEnd len="sm" w="sm" type="none"/>
            <a:tailEnd len="sm" w="sm" type="none"/>
          </a:ln>
        </p:spPr>
      </p:pic>
      <p:pic>
        <p:nvPicPr>
          <p:cNvPr id="13856" name="Google Shape;13856;p43"/>
          <p:cNvPicPr preferRelativeResize="0"/>
          <p:nvPr/>
        </p:nvPicPr>
        <p:blipFill>
          <a:blip r:embed="rId5">
            <a:alphaModFix/>
          </a:blip>
          <a:stretch>
            <a:fillRect/>
          </a:stretch>
        </p:blipFill>
        <p:spPr>
          <a:xfrm>
            <a:off x="163125" y="2842000"/>
            <a:ext cx="4198149" cy="1330725"/>
          </a:xfrm>
          <a:prstGeom prst="rect">
            <a:avLst/>
          </a:prstGeom>
          <a:noFill/>
          <a:ln cap="flat" cmpd="sng" w="19050">
            <a:solidFill>
              <a:schemeClr val="lt1"/>
            </a:solidFill>
            <a:prstDash val="solid"/>
            <a:round/>
            <a:headEnd len="sm" w="sm" type="none"/>
            <a:tailEnd len="sm" w="sm" type="none"/>
          </a:ln>
        </p:spPr>
      </p:pic>
      <p:pic>
        <p:nvPicPr>
          <p:cNvPr id="13857" name="Google Shape;13857;p43"/>
          <p:cNvPicPr preferRelativeResize="0"/>
          <p:nvPr/>
        </p:nvPicPr>
        <p:blipFill>
          <a:blip r:embed="rId6">
            <a:alphaModFix/>
          </a:blip>
          <a:stretch>
            <a:fillRect/>
          </a:stretch>
        </p:blipFill>
        <p:spPr>
          <a:xfrm>
            <a:off x="4910125" y="2785250"/>
            <a:ext cx="4048126" cy="1629600"/>
          </a:xfrm>
          <a:prstGeom prst="rect">
            <a:avLst/>
          </a:prstGeom>
          <a:noFill/>
          <a:ln cap="flat" cmpd="sng" w="19050">
            <a:solidFill>
              <a:schemeClr val="lt1"/>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1" name="Shape 13861"/>
        <p:cNvGrpSpPr/>
        <p:nvPr/>
      </p:nvGrpSpPr>
      <p:grpSpPr>
        <a:xfrm>
          <a:off x="0" y="0"/>
          <a:ext cx="0" cy="0"/>
          <a:chOff x="0" y="0"/>
          <a:chExt cx="0" cy="0"/>
        </a:xfrm>
      </p:grpSpPr>
      <p:pic>
        <p:nvPicPr>
          <p:cNvPr id="13862" name="Google Shape;13862;p44"/>
          <p:cNvPicPr preferRelativeResize="0"/>
          <p:nvPr/>
        </p:nvPicPr>
        <p:blipFill>
          <a:blip r:embed="rId3">
            <a:alphaModFix/>
          </a:blip>
          <a:stretch>
            <a:fillRect/>
          </a:stretch>
        </p:blipFill>
        <p:spPr>
          <a:xfrm>
            <a:off x="65550" y="643050"/>
            <a:ext cx="4506450" cy="1926425"/>
          </a:xfrm>
          <a:prstGeom prst="rect">
            <a:avLst/>
          </a:prstGeom>
          <a:noFill/>
          <a:ln cap="flat" cmpd="sng" w="9525">
            <a:solidFill>
              <a:schemeClr val="lt1"/>
            </a:solidFill>
            <a:prstDash val="solid"/>
            <a:round/>
            <a:headEnd len="sm" w="sm" type="none"/>
            <a:tailEnd len="sm" w="sm" type="none"/>
          </a:ln>
        </p:spPr>
      </p:pic>
      <p:pic>
        <p:nvPicPr>
          <p:cNvPr id="13863" name="Google Shape;13863;p44"/>
          <p:cNvPicPr preferRelativeResize="0"/>
          <p:nvPr/>
        </p:nvPicPr>
        <p:blipFill>
          <a:blip r:embed="rId4">
            <a:alphaModFix/>
          </a:blip>
          <a:stretch>
            <a:fillRect/>
          </a:stretch>
        </p:blipFill>
        <p:spPr>
          <a:xfrm>
            <a:off x="65550" y="2721875"/>
            <a:ext cx="4038524" cy="1926425"/>
          </a:xfrm>
          <a:prstGeom prst="rect">
            <a:avLst/>
          </a:prstGeom>
          <a:noFill/>
          <a:ln>
            <a:noFill/>
          </a:ln>
        </p:spPr>
      </p:pic>
      <p:pic>
        <p:nvPicPr>
          <p:cNvPr id="13864" name="Google Shape;13864;p44"/>
          <p:cNvPicPr preferRelativeResize="0"/>
          <p:nvPr/>
        </p:nvPicPr>
        <p:blipFill>
          <a:blip r:embed="rId5">
            <a:alphaModFix/>
          </a:blip>
          <a:stretch>
            <a:fillRect/>
          </a:stretch>
        </p:blipFill>
        <p:spPr>
          <a:xfrm>
            <a:off x="4667807" y="932375"/>
            <a:ext cx="4430942" cy="1903705"/>
          </a:xfrm>
          <a:prstGeom prst="rect">
            <a:avLst/>
          </a:prstGeom>
          <a:noFill/>
          <a:ln>
            <a:noFill/>
          </a:ln>
        </p:spPr>
      </p:pic>
      <p:pic>
        <p:nvPicPr>
          <p:cNvPr id="13865" name="Google Shape;13865;p44"/>
          <p:cNvPicPr preferRelativeResize="0"/>
          <p:nvPr/>
        </p:nvPicPr>
        <p:blipFill>
          <a:blip r:embed="rId6">
            <a:alphaModFix/>
          </a:blip>
          <a:stretch>
            <a:fillRect/>
          </a:stretch>
        </p:blipFill>
        <p:spPr>
          <a:xfrm>
            <a:off x="4483750" y="2989650"/>
            <a:ext cx="4506451" cy="1750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9" name="Shape 13869"/>
        <p:cNvGrpSpPr/>
        <p:nvPr/>
      </p:nvGrpSpPr>
      <p:grpSpPr>
        <a:xfrm>
          <a:off x="0" y="0"/>
          <a:ext cx="0" cy="0"/>
          <a:chOff x="0" y="0"/>
          <a:chExt cx="0" cy="0"/>
        </a:xfrm>
      </p:grpSpPr>
      <p:sp>
        <p:nvSpPr>
          <p:cNvPr id="13870" name="Google Shape;13870;p45"/>
          <p:cNvSpPr txBox="1"/>
          <p:nvPr>
            <p:ph type="title"/>
          </p:nvPr>
        </p:nvSpPr>
        <p:spPr>
          <a:xfrm>
            <a:off x="3321825" y="45900"/>
            <a:ext cx="3419100" cy="97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400"/>
              <a:t>Result obtained </a:t>
            </a:r>
            <a:endParaRPr sz="3400"/>
          </a:p>
        </p:txBody>
      </p:sp>
      <p:pic>
        <p:nvPicPr>
          <p:cNvPr id="13871" name="Google Shape;13871;p45"/>
          <p:cNvPicPr preferRelativeResize="0"/>
          <p:nvPr/>
        </p:nvPicPr>
        <p:blipFill>
          <a:blip r:embed="rId3">
            <a:alphaModFix/>
          </a:blip>
          <a:stretch>
            <a:fillRect/>
          </a:stretch>
        </p:blipFill>
        <p:spPr>
          <a:xfrm>
            <a:off x="4211250" y="1103725"/>
            <a:ext cx="4822026" cy="4039775"/>
          </a:xfrm>
          <a:prstGeom prst="rect">
            <a:avLst/>
          </a:prstGeom>
          <a:noFill/>
          <a:ln>
            <a:noFill/>
          </a:ln>
        </p:spPr>
      </p:pic>
      <p:sp>
        <p:nvSpPr>
          <p:cNvPr id="13872" name="Google Shape;13872;p45"/>
          <p:cNvSpPr txBox="1"/>
          <p:nvPr/>
        </p:nvSpPr>
        <p:spPr>
          <a:xfrm>
            <a:off x="1296600" y="1875250"/>
            <a:ext cx="26469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xygen"/>
                <a:ea typeface="Oxygen"/>
                <a:cs typeface="Oxygen"/>
                <a:sym typeface="Oxygen"/>
              </a:rPr>
              <a:t>This graph  clearly explains the ratios  of customers with the help of clusters, and gives the way for marketing team to focus on particular group of customers.</a:t>
            </a:r>
            <a:endParaRPr>
              <a:latin typeface="Oxygen"/>
              <a:ea typeface="Oxygen"/>
              <a:cs typeface="Oxygen"/>
              <a:sym typeface="Oxygen"/>
            </a:endParaRPr>
          </a:p>
          <a:p>
            <a:pPr indent="0" lvl="0" marL="0" rtl="0" algn="l">
              <a:spcBef>
                <a:spcPts val="0"/>
              </a:spcBef>
              <a:spcAft>
                <a:spcPts val="0"/>
              </a:spcAft>
              <a:buNone/>
            </a:pPr>
            <a:r>
              <a:t/>
            </a:r>
            <a:endParaRPr>
              <a:latin typeface="Oxygen"/>
              <a:ea typeface="Oxygen"/>
              <a:cs typeface="Oxygen"/>
              <a:sym typeface="Oxygen"/>
            </a:endParaRPr>
          </a:p>
          <a:p>
            <a:pPr indent="0" lvl="0" marL="0" rtl="0" algn="l">
              <a:spcBef>
                <a:spcPts val="0"/>
              </a:spcBef>
              <a:spcAft>
                <a:spcPts val="0"/>
              </a:spcAft>
              <a:buNone/>
            </a:pPr>
            <a:r>
              <a:rPr lang="en">
                <a:latin typeface="Oxygen"/>
                <a:ea typeface="Oxygen"/>
                <a:cs typeface="Oxygen"/>
                <a:sym typeface="Oxygen"/>
              </a:rPr>
              <a:t> </a:t>
            </a:r>
            <a:endParaRPr>
              <a:latin typeface="Oxygen"/>
              <a:ea typeface="Oxygen"/>
              <a:cs typeface="Oxygen"/>
              <a:sym typeface="Oxyge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6" name="Shape 13876"/>
        <p:cNvGrpSpPr/>
        <p:nvPr/>
      </p:nvGrpSpPr>
      <p:grpSpPr>
        <a:xfrm>
          <a:off x="0" y="0"/>
          <a:ext cx="0" cy="0"/>
          <a:chOff x="0" y="0"/>
          <a:chExt cx="0" cy="0"/>
        </a:xfrm>
      </p:grpSpPr>
      <p:sp>
        <p:nvSpPr>
          <p:cNvPr id="13877" name="Google Shape;13877;p46"/>
          <p:cNvSpPr txBox="1"/>
          <p:nvPr>
            <p:ph type="title"/>
          </p:nvPr>
        </p:nvSpPr>
        <p:spPr>
          <a:xfrm>
            <a:off x="2312850" y="102325"/>
            <a:ext cx="3291900" cy="11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Inference </a:t>
            </a:r>
            <a:endParaRPr/>
          </a:p>
          <a:p>
            <a:pPr indent="0" lvl="0" marL="0" rtl="0" algn="ctr">
              <a:spcBef>
                <a:spcPts val="0"/>
              </a:spcBef>
              <a:spcAft>
                <a:spcPts val="0"/>
              </a:spcAft>
              <a:buNone/>
            </a:pPr>
            <a:r>
              <a:t/>
            </a:r>
            <a:endParaRPr/>
          </a:p>
        </p:txBody>
      </p:sp>
      <p:pic>
        <p:nvPicPr>
          <p:cNvPr id="13878" name="Google Shape;13878;p46"/>
          <p:cNvPicPr preferRelativeResize="0"/>
          <p:nvPr/>
        </p:nvPicPr>
        <p:blipFill rotWithShape="1">
          <a:blip r:embed="rId3">
            <a:alphaModFix/>
          </a:blip>
          <a:srcRect b="2020" l="2980" r="-2979" t="-2020"/>
          <a:stretch/>
        </p:blipFill>
        <p:spPr>
          <a:xfrm>
            <a:off x="916650" y="1003950"/>
            <a:ext cx="4485890" cy="3595475"/>
          </a:xfrm>
          <a:prstGeom prst="rect">
            <a:avLst/>
          </a:prstGeom>
          <a:noFill/>
          <a:ln>
            <a:noFill/>
          </a:ln>
        </p:spPr>
      </p:pic>
      <p:sp>
        <p:nvSpPr>
          <p:cNvPr id="13879" name="Google Shape;13879;p46"/>
          <p:cNvSpPr txBox="1"/>
          <p:nvPr/>
        </p:nvSpPr>
        <p:spPr>
          <a:xfrm>
            <a:off x="5539550" y="1152425"/>
            <a:ext cx="34008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a:latin typeface="Oxygen"/>
                <a:ea typeface="Oxygen"/>
                <a:cs typeface="Oxygen"/>
                <a:sym typeface="Oxygen"/>
              </a:rPr>
              <a:t>K-Means Clustering with 3 Cluster Ids</a:t>
            </a:r>
            <a:endParaRPr>
              <a:latin typeface="Oxygen"/>
              <a:ea typeface="Oxygen"/>
              <a:cs typeface="Oxygen"/>
              <a:sym typeface="Oxygen"/>
            </a:endParaRPr>
          </a:p>
          <a:p>
            <a:pPr indent="0" lvl="0" marL="0" rtl="0" algn="l">
              <a:spcBef>
                <a:spcPts val="0"/>
              </a:spcBef>
              <a:spcAft>
                <a:spcPts val="0"/>
              </a:spcAft>
              <a:buClr>
                <a:schemeClr val="dk1"/>
              </a:buClr>
              <a:buSzPts val="1100"/>
              <a:buFont typeface="Arial"/>
              <a:buNone/>
            </a:pPr>
            <a:r>
              <a:t/>
            </a:r>
            <a:endParaRPr>
              <a:latin typeface="Oxygen"/>
              <a:ea typeface="Oxygen"/>
              <a:cs typeface="Oxygen"/>
              <a:sym typeface="Oxygen"/>
            </a:endParaRPr>
          </a:p>
          <a:p>
            <a:pPr indent="-317500" lvl="0" marL="457200" rtl="0" algn="l">
              <a:spcBef>
                <a:spcPts val="0"/>
              </a:spcBef>
              <a:spcAft>
                <a:spcPts val="0"/>
              </a:spcAft>
              <a:buSzPts val="1400"/>
              <a:buFont typeface="Oxygen"/>
              <a:buChar char="●"/>
            </a:pPr>
            <a:r>
              <a:rPr lang="en">
                <a:latin typeface="Oxygen"/>
                <a:ea typeface="Oxygen"/>
                <a:cs typeface="Oxygen"/>
                <a:sym typeface="Oxygen"/>
              </a:rPr>
              <a:t>Customers with Cluster Id 1 are the customers with high amount of transactions as compared to other customers.</a:t>
            </a:r>
            <a:br>
              <a:rPr lang="en">
                <a:latin typeface="Oxygen"/>
                <a:ea typeface="Oxygen"/>
                <a:cs typeface="Oxygen"/>
                <a:sym typeface="Oxygen"/>
              </a:rPr>
            </a:br>
            <a:endParaRPr>
              <a:latin typeface="Oxygen"/>
              <a:ea typeface="Oxygen"/>
              <a:cs typeface="Oxygen"/>
              <a:sym typeface="Oxygen"/>
            </a:endParaRPr>
          </a:p>
          <a:p>
            <a:pPr indent="-317500" lvl="0" marL="457200" rtl="0" algn="l">
              <a:spcBef>
                <a:spcPts val="0"/>
              </a:spcBef>
              <a:spcAft>
                <a:spcPts val="0"/>
              </a:spcAft>
              <a:buSzPts val="1400"/>
              <a:buFont typeface="Oxygen"/>
              <a:buChar char="●"/>
            </a:pPr>
            <a:r>
              <a:rPr lang="en">
                <a:latin typeface="Oxygen"/>
                <a:ea typeface="Oxygen"/>
                <a:cs typeface="Oxygen"/>
                <a:sym typeface="Oxygen"/>
              </a:rPr>
              <a:t>Customers with Cluster Id 1 are frequent buyers.</a:t>
            </a:r>
            <a:br>
              <a:rPr lang="en">
                <a:latin typeface="Oxygen"/>
                <a:ea typeface="Oxygen"/>
                <a:cs typeface="Oxygen"/>
                <a:sym typeface="Oxygen"/>
              </a:rPr>
            </a:br>
            <a:endParaRPr>
              <a:latin typeface="Oxygen"/>
              <a:ea typeface="Oxygen"/>
              <a:cs typeface="Oxygen"/>
              <a:sym typeface="Oxygen"/>
            </a:endParaRPr>
          </a:p>
          <a:p>
            <a:pPr indent="-317500" lvl="0" marL="457200" rtl="0" algn="l">
              <a:spcBef>
                <a:spcPts val="0"/>
              </a:spcBef>
              <a:spcAft>
                <a:spcPts val="0"/>
              </a:spcAft>
              <a:buSzPts val="1400"/>
              <a:buFont typeface="Oxygen"/>
              <a:buChar char="●"/>
            </a:pPr>
            <a:r>
              <a:rPr lang="en">
                <a:latin typeface="Oxygen"/>
                <a:ea typeface="Oxygen"/>
                <a:cs typeface="Oxygen"/>
                <a:sym typeface="Oxygen"/>
              </a:rPr>
              <a:t>Customers with Cluster Id 2 are not recent buyers and hence least of importance from business point of view.</a:t>
            </a:r>
            <a:endParaRPr>
              <a:latin typeface="Oxygen"/>
              <a:ea typeface="Oxygen"/>
              <a:cs typeface="Oxygen"/>
              <a:sym typeface="Oxygen"/>
            </a:endParaRPr>
          </a:p>
          <a:p>
            <a:pPr indent="0" lvl="0" marL="0" rtl="0" algn="l">
              <a:spcBef>
                <a:spcPts val="0"/>
              </a:spcBef>
              <a:spcAft>
                <a:spcPts val="0"/>
              </a:spcAft>
              <a:buNone/>
            </a:pPr>
            <a:r>
              <a:t/>
            </a:r>
            <a:endParaRPr>
              <a:latin typeface="Oxygen"/>
              <a:ea typeface="Oxygen"/>
              <a:cs typeface="Oxygen"/>
              <a:sym typeface="Oxyge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83" name="Shape 13883"/>
        <p:cNvGrpSpPr/>
        <p:nvPr/>
      </p:nvGrpSpPr>
      <p:grpSpPr>
        <a:xfrm>
          <a:off x="0" y="0"/>
          <a:ext cx="0" cy="0"/>
          <a:chOff x="0" y="0"/>
          <a:chExt cx="0" cy="0"/>
        </a:xfrm>
      </p:grpSpPr>
      <p:sp>
        <p:nvSpPr>
          <p:cNvPr id="13884" name="Google Shape;13884;p47"/>
          <p:cNvSpPr txBox="1"/>
          <p:nvPr>
            <p:ph type="title"/>
          </p:nvPr>
        </p:nvSpPr>
        <p:spPr>
          <a:xfrm>
            <a:off x="589000" y="1891800"/>
            <a:ext cx="3136500" cy="1359900"/>
          </a:xfrm>
          <a:prstGeom prst="rect">
            <a:avLst/>
          </a:prstGeom>
          <a:noFill/>
        </p:spPr>
        <p:txBody>
          <a:bodyPr anchorCtr="0" anchor="ctr" bIns="91425" lIns="91425" spcFirstLastPara="1" rIns="91425" wrap="square" tIns="91425">
            <a:noAutofit/>
          </a:bodyPr>
          <a:lstStyle/>
          <a:p>
            <a:pPr indent="0" lvl="0" marL="0" rtl="0" algn="l">
              <a:spcBef>
                <a:spcPts val="0"/>
              </a:spcBef>
              <a:spcAft>
                <a:spcPts val="0"/>
              </a:spcAft>
              <a:buNone/>
            </a:pPr>
            <a:r>
              <a:rPr lang="en"/>
              <a:t>References </a:t>
            </a:r>
            <a:endParaRPr/>
          </a:p>
        </p:txBody>
      </p:sp>
      <p:sp>
        <p:nvSpPr>
          <p:cNvPr id="13885" name="Google Shape;13885;p47"/>
          <p:cNvSpPr txBox="1"/>
          <p:nvPr>
            <p:ph idx="1" type="subTitle"/>
          </p:nvPr>
        </p:nvSpPr>
        <p:spPr>
          <a:xfrm>
            <a:off x="3975500" y="1694400"/>
            <a:ext cx="5470200" cy="1754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u="sng">
                <a:solidFill>
                  <a:schemeClr val="hlink"/>
                </a:solidFill>
                <a:hlinkClick r:id="rId3"/>
              </a:rPr>
              <a:t>Introduction to customer segmentation </a:t>
            </a:r>
            <a:br>
              <a:rPr lang="en"/>
            </a:br>
            <a:endParaRPr/>
          </a:p>
          <a:p>
            <a:pPr indent="-317500" lvl="0" marL="457200" rtl="0" algn="l">
              <a:spcBef>
                <a:spcPts val="0"/>
              </a:spcBef>
              <a:spcAft>
                <a:spcPts val="0"/>
              </a:spcAft>
              <a:buSzPts val="1400"/>
              <a:buChar char="●"/>
            </a:pPr>
            <a:r>
              <a:rPr lang="en" u="sng">
                <a:solidFill>
                  <a:schemeClr val="hlink"/>
                </a:solidFill>
                <a:hlinkClick r:id="rId4"/>
              </a:rPr>
              <a:t>K-means customer segmentation </a:t>
            </a:r>
            <a:br>
              <a:rPr lang="en"/>
            </a:br>
            <a:endParaRPr/>
          </a:p>
          <a:p>
            <a:pPr indent="-317500" lvl="0" marL="457200" rtl="0" algn="l">
              <a:spcBef>
                <a:spcPts val="0"/>
              </a:spcBef>
              <a:spcAft>
                <a:spcPts val="0"/>
              </a:spcAft>
              <a:buSzPts val="1400"/>
              <a:buChar char="●"/>
            </a:pPr>
            <a:r>
              <a:rPr lang="en"/>
              <a:t>Stackoverflow </a:t>
            </a:r>
            <a:br>
              <a:rPr lang="en"/>
            </a:br>
            <a:endParaRPr/>
          </a:p>
          <a:p>
            <a:pPr indent="-317500" lvl="0" marL="457200" rtl="0" algn="l">
              <a:spcBef>
                <a:spcPts val="0"/>
              </a:spcBef>
              <a:spcAft>
                <a:spcPts val="0"/>
              </a:spcAft>
              <a:buSzPts val="1400"/>
              <a:buChar char="●"/>
            </a:pPr>
            <a:r>
              <a:rPr lang="en"/>
              <a:t>Kaggle for data set </a:t>
            </a:r>
            <a:br>
              <a:rPr lang="en"/>
            </a:br>
            <a:endParaRPr/>
          </a:p>
          <a:p>
            <a:pPr indent="-317500" lvl="0" marL="457200" rtl="0" algn="l">
              <a:spcBef>
                <a:spcPts val="0"/>
              </a:spcBef>
              <a:spcAft>
                <a:spcPts val="0"/>
              </a:spcAft>
              <a:buSzPts val="1400"/>
              <a:buChar char="●"/>
            </a:pPr>
            <a:r>
              <a:rPr lang="en" u="sng">
                <a:solidFill>
                  <a:schemeClr val="hlink"/>
                </a:solidFill>
                <a:hlinkClick r:id="rId5"/>
              </a:rPr>
              <a:t>Cohort analysis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6" name="Shape 13786"/>
        <p:cNvGrpSpPr/>
        <p:nvPr/>
      </p:nvGrpSpPr>
      <p:grpSpPr>
        <a:xfrm>
          <a:off x="0" y="0"/>
          <a:ext cx="0" cy="0"/>
          <a:chOff x="0" y="0"/>
          <a:chExt cx="0" cy="0"/>
        </a:xfrm>
      </p:grpSpPr>
      <p:graphicFrame>
        <p:nvGraphicFramePr>
          <p:cNvPr id="13787" name="Google Shape;13787;p32"/>
          <p:cNvGraphicFramePr/>
          <p:nvPr/>
        </p:nvGraphicFramePr>
        <p:xfrm>
          <a:off x="1675825" y="1295425"/>
          <a:ext cx="3000000" cy="3000000"/>
        </p:xfrm>
        <a:graphic>
          <a:graphicData uri="http://schemas.openxmlformats.org/drawingml/2006/table">
            <a:tbl>
              <a:tblPr>
                <a:noFill/>
                <a:tableStyleId>{F218715D-B4AF-4D51-BA38-CC656785CE61}</a:tableStyleId>
              </a:tblPr>
              <a:tblGrid>
                <a:gridCol w="1904575"/>
                <a:gridCol w="2441600"/>
                <a:gridCol w="2495175"/>
              </a:tblGrid>
              <a:tr h="968650">
                <a:tc>
                  <a:txBody>
                    <a:bodyPr/>
                    <a:lstStyle/>
                    <a:p>
                      <a:pPr indent="0" lvl="0" marL="0" rtl="0" algn="l">
                        <a:spcBef>
                          <a:spcPts val="0"/>
                        </a:spcBef>
                        <a:spcAft>
                          <a:spcPts val="0"/>
                        </a:spcAft>
                        <a:buNone/>
                      </a:pPr>
                      <a:r>
                        <a:rPr lang="en" sz="1500"/>
                        <a:t>Roll number </a:t>
                      </a:r>
                      <a:endParaRPr sz="15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Name</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Contribution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609575">
                <a:tc>
                  <a:txBody>
                    <a:bodyPr/>
                    <a:lstStyle/>
                    <a:p>
                      <a:pPr indent="0" lvl="0" marL="0" rtl="0" algn="l">
                        <a:spcBef>
                          <a:spcPts val="0"/>
                        </a:spcBef>
                        <a:spcAft>
                          <a:spcPts val="0"/>
                        </a:spcAft>
                        <a:buNone/>
                      </a:pPr>
                      <a:r>
                        <a:rPr lang="en"/>
                        <a:t>CB.EN.U4CSE18031</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Kommalapati Jhansi Lakshmi</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K-means clustering , cohort analysis , RFM analysis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96200">
                <a:tc>
                  <a:txBody>
                    <a:bodyPr/>
                    <a:lstStyle/>
                    <a:p>
                      <a:pPr indent="0" lvl="0" marL="0" rtl="0" algn="l">
                        <a:spcBef>
                          <a:spcPts val="0"/>
                        </a:spcBef>
                        <a:spcAft>
                          <a:spcPts val="0"/>
                        </a:spcAft>
                        <a:buClr>
                          <a:schemeClr val="dk1"/>
                        </a:buClr>
                        <a:buSzPts val="1100"/>
                        <a:buFont typeface="Arial"/>
                        <a:buNone/>
                      </a:pPr>
                      <a:r>
                        <a:rPr lang="en">
                          <a:solidFill>
                            <a:schemeClr val="dk1"/>
                          </a:solidFill>
                        </a:rPr>
                        <a:t>CB.EN.U4CSE18037</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Nishita dash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K-means clustering , cohort analysis , RFM analysis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96200">
                <a:tc>
                  <a:txBody>
                    <a:bodyPr/>
                    <a:lstStyle/>
                    <a:p>
                      <a:pPr indent="0" lvl="0" marL="0" rtl="0" algn="l">
                        <a:spcBef>
                          <a:spcPts val="0"/>
                        </a:spcBef>
                        <a:spcAft>
                          <a:spcPts val="0"/>
                        </a:spcAft>
                        <a:buClr>
                          <a:schemeClr val="dk1"/>
                        </a:buClr>
                        <a:buSzPts val="1100"/>
                        <a:buFont typeface="Arial"/>
                        <a:buNone/>
                      </a:pPr>
                      <a:r>
                        <a:rPr lang="en">
                          <a:solidFill>
                            <a:schemeClr val="dk1"/>
                          </a:solidFill>
                        </a:rPr>
                        <a:t>CB.EN.U4CSE18502</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Hridhi sethi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K-means clustering , cohort analysis , RFM analysis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91" name="Shape 13791"/>
        <p:cNvGrpSpPr/>
        <p:nvPr/>
      </p:nvGrpSpPr>
      <p:grpSpPr>
        <a:xfrm>
          <a:off x="0" y="0"/>
          <a:ext cx="0" cy="0"/>
          <a:chOff x="0" y="0"/>
          <a:chExt cx="0" cy="0"/>
        </a:xfrm>
      </p:grpSpPr>
      <p:sp>
        <p:nvSpPr>
          <p:cNvPr id="13792" name="Google Shape;13792;p33"/>
          <p:cNvSpPr txBox="1"/>
          <p:nvPr>
            <p:ph idx="2" type="title"/>
          </p:nvPr>
        </p:nvSpPr>
        <p:spPr>
          <a:xfrm>
            <a:off x="3011073" y="1313725"/>
            <a:ext cx="6994800" cy="71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Keywords</a:t>
            </a:r>
            <a:endParaRPr/>
          </a:p>
          <a:p>
            <a:pPr indent="0" lvl="0" marL="0" rtl="0" algn="l">
              <a:spcBef>
                <a:spcPts val="0"/>
              </a:spcBef>
              <a:spcAft>
                <a:spcPts val="0"/>
              </a:spcAft>
              <a:buNone/>
            </a:pPr>
            <a:r>
              <a:t/>
            </a:r>
            <a:endParaRPr/>
          </a:p>
        </p:txBody>
      </p:sp>
      <p:sp>
        <p:nvSpPr>
          <p:cNvPr id="13793" name="Google Shape;13793;p33"/>
          <p:cNvSpPr txBox="1"/>
          <p:nvPr>
            <p:ph idx="1" type="subTitle"/>
          </p:nvPr>
        </p:nvSpPr>
        <p:spPr>
          <a:xfrm>
            <a:off x="1782627" y="2453088"/>
            <a:ext cx="3465600" cy="713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K-means clustering </a:t>
            </a:r>
            <a:endParaRPr/>
          </a:p>
          <a:p>
            <a:pPr indent="-317500" lvl="0" marL="457200" rtl="0" algn="l">
              <a:spcBef>
                <a:spcPts val="0"/>
              </a:spcBef>
              <a:spcAft>
                <a:spcPts val="0"/>
              </a:spcAft>
              <a:buSzPts val="1400"/>
              <a:buChar char="●"/>
            </a:pPr>
            <a:r>
              <a:rPr lang="en"/>
              <a:t>Cohort</a:t>
            </a:r>
            <a:r>
              <a:rPr lang="en"/>
              <a:t> analysis </a:t>
            </a:r>
            <a:endParaRPr/>
          </a:p>
          <a:p>
            <a:pPr indent="-317500" lvl="0" marL="457200" rtl="0" algn="l">
              <a:spcBef>
                <a:spcPts val="0"/>
              </a:spcBef>
              <a:spcAft>
                <a:spcPts val="0"/>
              </a:spcAft>
              <a:buSzPts val="1400"/>
              <a:buChar char="●"/>
            </a:pPr>
            <a:r>
              <a:rPr lang="en"/>
              <a:t>RFM analysis </a:t>
            </a:r>
            <a:endParaRPr/>
          </a:p>
          <a:p>
            <a:pPr indent="-317500" lvl="0" marL="457200" rtl="0" algn="l">
              <a:spcBef>
                <a:spcPts val="0"/>
              </a:spcBef>
              <a:spcAft>
                <a:spcPts val="0"/>
              </a:spcAft>
              <a:buSzPts val="1400"/>
              <a:buChar char="●"/>
            </a:pPr>
            <a:r>
              <a:rPr lang="en"/>
              <a:t>Customer</a:t>
            </a:r>
            <a:r>
              <a:rPr lang="en"/>
              <a:t> segmentation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97" name="Shape 13797"/>
        <p:cNvGrpSpPr/>
        <p:nvPr/>
      </p:nvGrpSpPr>
      <p:grpSpPr>
        <a:xfrm>
          <a:off x="0" y="0"/>
          <a:ext cx="0" cy="0"/>
          <a:chOff x="0" y="0"/>
          <a:chExt cx="0" cy="0"/>
        </a:xfrm>
      </p:grpSpPr>
      <p:sp>
        <p:nvSpPr>
          <p:cNvPr id="13798" name="Google Shape;13798;p34"/>
          <p:cNvSpPr txBox="1"/>
          <p:nvPr>
            <p:ph type="title"/>
          </p:nvPr>
        </p:nvSpPr>
        <p:spPr>
          <a:xfrm>
            <a:off x="1298450" y="300050"/>
            <a:ext cx="5038200" cy="5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a:t>
            </a:r>
            <a:endParaRPr/>
          </a:p>
        </p:txBody>
      </p:sp>
      <p:sp>
        <p:nvSpPr>
          <p:cNvPr id="13799" name="Google Shape;13799;p34"/>
          <p:cNvSpPr txBox="1"/>
          <p:nvPr>
            <p:ph idx="1" type="subTitle"/>
          </p:nvPr>
        </p:nvSpPr>
        <p:spPr>
          <a:xfrm>
            <a:off x="407200" y="1414475"/>
            <a:ext cx="6450900" cy="3118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Various chain of hypermarkets generates large amount of data. This data needs to be analyzed for designing profitable strategies.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With the increase in customer base and transaction, it is not easy to understand the requirement of each customer. Identifying potential customers can improve the marketing campaign, which ultimately increases the sales.</a:t>
            </a:r>
            <a:r>
              <a:rPr lang="en"/>
              <a:t>Segmentation can play a better role in grouping those customers into various segments.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We have segmented the customers using the RFM (Recency, Frequency, Monetary) and </a:t>
            </a:r>
            <a:r>
              <a:rPr lang="en"/>
              <a:t>coherent</a:t>
            </a:r>
            <a:r>
              <a:rPr lang="en"/>
              <a:t> analysis to find out the potential customer.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3" name="Shape 13803"/>
        <p:cNvGrpSpPr/>
        <p:nvPr/>
      </p:nvGrpSpPr>
      <p:grpSpPr>
        <a:xfrm>
          <a:off x="0" y="0"/>
          <a:ext cx="0" cy="0"/>
          <a:chOff x="0" y="0"/>
          <a:chExt cx="0" cy="0"/>
        </a:xfrm>
      </p:grpSpPr>
      <p:sp>
        <p:nvSpPr>
          <p:cNvPr id="13804" name="Google Shape;13804;p35"/>
          <p:cNvSpPr txBox="1"/>
          <p:nvPr>
            <p:ph idx="1" type="subTitle"/>
          </p:nvPr>
        </p:nvSpPr>
        <p:spPr>
          <a:xfrm>
            <a:off x="3077550" y="3504002"/>
            <a:ext cx="5001000" cy="16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t> </a:t>
            </a:r>
            <a:r>
              <a:rPr lang="en" sz="1400"/>
              <a:t>Customer segmentation is a method of dividing customers into groups or clusters on the basis of common characteristics.The market researcher can segment customers into this model using various customers demographic characteristics such as occupation, gender, age, location, and marital status. Psychographic characteristics such as social class, lifestyle and personality characteristics and behavioral characteristics such as spending, consumption habits, product/service usage, and previously purchased products. </a:t>
            </a:r>
            <a:endParaRPr sz="1400"/>
          </a:p>
          <a:p>
            <a:pPr indent="0" lvl="0" marL="0" rtl="0" algn="l">
              <a:spcBef>
                <a:spcPts val="1600"/>
              </a:spcBef>
              <a:spcAft>
                <a:spcPts val="0"/>
              </a:spcAft>
              <a:buClr>
                <a:schemeClr val="dk1"/>
              </a:buClr>
              <a:buSzPts val="1100"/>
              <a:buFont typeface="Arial"/>
              <a:buNone/>
            </a:pPr>
            <a:r>
              <a:t/>
            </a:r>
            <a:endParaRPr sz="1400"/>
          </a:p>
          <a:p>
            <a:pPr indent="0" lvl="0" marL="0" rtl="0" algn="r">
              <a:spcBef>
                <a:spcPts val="1600"/>
              </a:spcBef>
              <a:spcAft>
                <a:spcPts val="1600"/>
              </a:spcAft>
              <a:buNone/>
            </a:pPr>
            <a:r>
              <a:t/>
            </a:r>
            <a:endParaRPr/>
          </a:p>
        </p:txBody>
      </p:sp>
      <p:sp>
        <p:nvSpPr>
          <p:cNvPr id="13805" name="Google Shape;13805;p35"/>
          <p:cNvSpPr txBox="1"/>
          <p:nvPr>
            <p:ph type="title"/>
          </p:nvPr>
        </p:nvSpPr>
        <p:spPr>
          <a:xfrm>
            <a:off x="713225" y="676647"/>
            <a:ext cx="7717500" cy="866400"/>
          </a:xfrm>
          <a:prstGeom prst="rect">
            <a:avLst/>
          </a:prstGeom>
        </p:spPr>
        <p:txBody>
          <a:bodyPr anchorCtr="0" anchor="t" bIns="91425" lIns="91425" spcFirstLastPara="1" rIns="91425" wrap="square" tIns="91425">
            <a:noAutofit/>
          </a:bodyPr>
          <a:lstStyle/>
          <a:p>
            <a:pPr indent="457200" lvl="0" marL="1828800" rtl="0" algn="l">
              <a:spcBef>
                <a:spcPts val="0"/>
              </a:spcBef>
              <a:spcAft>
                <a:spcPts val="0"/>
              </a:spcAft>
              <a:buNone/>
            </a:pPr>
            <a:r>
              <a:rPr lang="en" sz="2500"/>
              <a:t>Customer segmentation </a:t>
            </a:r>
            <a:endParaRPr sz="2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9" name="Shape 13809"/>
        <p:cNvGrpSpPr/>
        <p:nvPr/>
      </p:nvGrpSpPr>
      <p:grpSpPr>
        <a:xfrm>
          <a:off x="0" y="0"/>
          <a:ext cx="0" cy="0"/>
          <a:chOff x="0" y="0"/>
          <a:chExt cx="0" cy="0"/>
        </a:xfrm>
      </p:grpSpPr>
      <p:pic>
        <p:nvPicPr>
          <p:cNvPr id="13810" name="Google Shape;13810;p36"/>
          <p:cNvPicPr preferRelativeResize="0"/>
          <p:nvPr/>
        </p:nvPicPr>
        <p:blipFill>
          <a:blip r:embed="rId3">
            <a:alphaModFix/>
          </a:blip>
          <a:stretch>
            <a:fillRect/>
          </a:stretch>
        </p:blipFill>
        <p:spPr>
          <a:xfrm>
            <a:off x="1069850" y="394076"/>
            <a:ext cx="6859725" cy="43553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14" name="Shape 13814"/>
        <p:cNvGrpSpPr/>
        <p:nvPr/>
      </p:nvGrpSpPr>
      <p:grpSpPr>
        <a:xfrm>
          <a:off x="0" y="0"/>
          <a:ext cx="0" cy="0"/>
          <a:chOff x="0" y="0"/>
          <a:chExt cx="0" cy="0"/>
        </a:xfrm>
      </p:grpSpPr>
      <p:sp>
        <p:nvSpPr>
          <p:cNvPr id="13815" name="Google Shape;13815;p37"/>
          <p:cNvSpPr txBox="1"/>
          <p:nvPr>
            <p:ph type="title"/>
          </p:nvPr>
        </p:nvSpPr>
        <p:spPr>
          <a:xfrm>
            <a:off x="1091281" y="698081"/>
            <a:ext cx="7004400" cy="5727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lang="en"/>
              <a:t>Need of customer segmentation </a:t>
            </a:r>
            <a:endParaRPr/>
          </a:p>
        </p:txBody>
      </p:sp>
      <p:sp>
        <p:nvSpPr>
          <p:cNvPr id="13816" name="Google Shape;13816;p37"/>
          <p:cNvSpPr txBox="1"/>
          <p:nvPr>
            <p:ph idx="9" type="subTitle"/>
          </p:nvPr>
        </p:nvSpPr>
        <p:spPr>
          <a:xfrm>
            <a:off x="964400" y="1671650"/>
            <a:ext cx="7243800" cy="2721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It will help in identifying the most potential customers.</a:t>
            </a:r>
            <a:endParaRPr/>
          </a:p>
          <a:p>
            <a:pPr indent="-317500" lvl="0" marL="457200" rtl="0" algn="l">
              <a:spcBef>
                <a:spcPts val="0"/>
              </a:spcBef>
              <a:spcAft>
                <a:spcPts val="0"/>
              </a:spcAft>
              <a:buSzPts val="1400"/>
              <a:buChar char="●"/>
            </a:pPr>
            <a:r>
              <a:rPr lang="en"/>
              <a:t>It will help managers to easily communicate with a </a:t>
            </a:r>
            <a:r>
              <a:rPr lang="en"/>
              <a:t>targeted</a:t>
            </a:r>
            <a:r>
              <a:rPr lang="en"/>
              <a:t> group of the audience.</a:t>
            </a:r>
            <a:endParaRPr/>
          </a:p>
          <a:p>
            <a:pPr indent="-317500" lvl="0" marL="457200" rtl="0" algn="l">
              <a:spcBef>
                <a:spcPts val="0"/>
              </a:spcBef>
              <a:spcAft>
                <a:spcPts val="0"/>
              </a:spcAft>
              <a:buSzPts val="1400"/>
              <a:buChar char="●"/>
            </a:pPr>
            <a:r>
              <a:rPr lang="en"/>
              <a:t>Also, help in selecting the best medium for communicating with the </a:t>
            </a:r>
            <a:r>
              <a:rPr lang="en"/>
              <a:t>targeted</a:t>
            </a:r>
            <a:r>
              <a:rPr lang="en"/>
              <a:t> segment.</a:t>
            </a:r>
            <a:endParaRPr/>
          </a:p>
          <a:p>
            <a:pPr indent="-317500" lvl="0" marL="457200" rtl="0" algn="l">
              <a:spcBef>
                <a:spcPts val="0"/>
              </a:spcBef>
              <a:spcAft>
                <a:spcPts val="0"/>
              </a:spcAft>
              <a:buSzPts val="1400"/>
              <a:buChar char="●"/>
            </a:pPr>
            <a:r>
              <a:rPr lang="en"/>
              <a:t>It improves the quality of service, loyalty, and retention.</a:t>
            </a:r>
            <a:endParaRPr/>
          </a:p>
          <a:p>
            <a:pPr indent="-317500" lvl="0" marL="457200" rtl="0" algn="l">
              <a:spcBef>
                <a:spcPts val="0"/>
              </a:spcBef>
              <a:spcAft>
                <a:spcPts val="0"/>
              </a:spcAft>
              <a:buSzPts val="1400"/>
              <a:buChar char="●"/>
            </a:pPr>
            <a:r>
              <a:rPr lang="en"/>
              <a:t>Improve customer relationship via better understanding needs of segments.</a:t>
            </a:r>
            <a:endParaRPr/>
          </a:p>
          <a:p>
            <a:pPr indent="-317500" lvl="0" marL="457200" rtl="0" algn="l">
              <a:spcBef>
                <a:spcPts val="0"/>
              </a:spcBef>
              <a:spcAft>
                <a:spcPts val="0"/>
              </a:spcAft>
              <a:buSzPts val="1400"/>
              <a:buChar char="●"/>
            </a:pPr>
            <a:r>
              <a:rPr lang="en"/>
              <a:t>It provides opportunities for upselling and cross-selling.</a:t>
            </a:r>
            <a:endParaRPr/>
          </a:p>
          <a:p>
            <a:pPr indent="-317500" lvl="0" marL="457200" rtl="0" algn="l">
              <a:spcBef>
                <a:spcPts val="0"/>
              </a:spcBef>
              <a:spcAft>
                <a:spcPts val="0"/>
              </a:spcAft>
              <a:buSzPts val="1400"/>
              <a:buChar char="●"/>
            </a:pPr>
            <a:r>
              <a:rPr lang="en"/>
              <a:t>It will help managers to design special offers for </a:t>
            </a:r>
            <a:r>
              <a:rPr lang="en"/>
              <a:t>targeted</a:t>
            </a:r>
            <a:r>
              <a:rPr lang="en"/>
              <a:t> customers, to encourage them to buy more products.</a:t>
            </a:r>
            <a:endParaRPr/>
          </a:p>
          <a:p>
            <a:pPr indent="-317500" lvl="0" marL="457200" rtl="0" algn="l">
              <a:spcBef>
                <a:spcPts val="0"/>
              </a:spcBef>
              <a:spcAft>
                <a:spcPts val="0"/>
              </a:spcAft>
              <a:buSzPts val="1400"/>
              <a:buChar char="●"/>
            </a:pPr>
            <a:r>
              <a:rPr lang="en"/>
              <a:t>It helps companies to stay a step ahead of competitors.</a:t>
            </a:r>
            <a:endParaRPr/>
          </a:p>
          <a:p>
            <a:pPr indent="-317500" lvl="0" marL="457200" rtl="0" algn="l">
              <a:spcBef>
                <a:spcPts val="0"/>
              </a:spcBef>
              <a:spcAft>
                <a:spcPts val="0"/>
              </a:spcAft>
              <a:buSzPts val="1400"/>
              <a:buChar char="●"/>
            </a:pPr>
            <a:r>
              <a:rPr lang="en"/>
              <a:t>It also helps in identifying new products that customers could be interested in.</a:t>
            </a:r>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0" name="Shape 13820"/>
        <p:cNvGrpSpPr/>
        <p:nvPr/>
      </p:nvGrpSpPr>
      <p:grpSpPr>
        <a:xfrm>
          <a:off x="0" y="0"/>
          <a:ext cx="0" cy="0"/>
          <a:chOff x="0" y="0"/>
          <a:chExt cx="0" cy="0"/>
        </a:xfrm>
      </p:grpSpPr>
      <p:sp>
        <p:nvSpPr>
          <p:cNvPr id="13821" name="Google Shape;13821;p38"/>
          <p:cNvSpPr txBox="1"/>
          <p:nvPr>
            <p:ph idx="1" type="subTitle"/>
          </p:nvPr>
        </p:nvSpPr>
        <p:spPr>
          <a:xfrm>
            <a:off x="3077550" y="1650200"/>
            <a:ext cx="5001000" cy="349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a:t>Challenges faced </a:t>
            </a:r>
            <a:endParaRPr b="1" sz="3000"/>
          </a:p>
          <a:p>
            <a:pPr indent="0" lvl="0" marL="0" rtl="0" algn="r">
              <a:spcBef>
                <a:spcPts val="1600"/>
              </a:spcBef>
              <a:spcAft>
                <a:spcPts val="0"/>
              </a:spcAft>
              <a:buClr>
                <a:schemeClr val="dk1"/>
              </a:buClr>
              <a:buSzPts val="1100"/>
              <a:buFont typeface="Arial"/>
              <a:buNone/>
            </a:pPr>
            <a:r>
              <a:rPr lang="en"/>
              <a:t> </a:t>
            </a:r>
            <a:endParaRPr/>
          </a:p>
          <a:p>
            <a:pPr indent="0" lvl="0" marL="0" rtl="0" algn="r">
              <a:spcBef>
                <a:spcPts val="1600"/>
              </a:spcBef>
              <a:spcAft>
                <a:spcPts val="0"/>
              </a:spcAft>
              <a:buClr>
                <a:schemeClr val="dk1"/>
              </a:buClr>
              <a:buSzPts val="1100"/>
              <a:buFont typeface="Arial"/>
              <a:buNone/>
            </a:pPr>
            <a:r>
              <a:rPr lang="en"/>
              <a:t>You are owing a supermarket mall and through membership cards, you have some basic data about your customers like Customer ID, age, gender, annual income and spending score. You want to understand the customers like who are the target customers so that the sense can be given to marketing team and plan the strategy accordingly.</a:t>
            </a:r>
            <a:endParaRPr/>
          </a:p>
          <a:p>
            <a:pPr indent="0" lvl="0" marL="0" rtl="0" algn="r">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5" name="Shape 13825"/>
        <p:cNvGrpSpPr/>
        <p:nvPr/>
      </p:nvGrpSpPr>
      <p:grpSpPr>
        <a:xfrm>
          <a:off x="0" y="0"/>
          <a:ext cx="0" cy="0"/>
          <a:chOff x="0" y="0"/>
          <a:chExt cx="0" cy="0"/>
        </a:xfrm>
      </p:grpSpPr>
      <p:sp>
        <p:nvSpPr>
          <p:cNvPr id="13826" name="Google Shape;13826;p39"/>
          <p:cNvSpPr txBox="1"/>
          <p:nvPr>
            <p:ph type="title"/>
          </p:nvPr>
        </p:nvSpPr>
        <p:spPr>
          <a:xfrm>
            <a:off x="651950" y="181700"/>
            <a:ext cx="4170000" cy="7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K-means clustering </a:t>
            </a:r>
            <a:endParaRPr/>
          </a:p>
        </p:txBody>
      </p:sp>
      <p:sp>
        <p:nvSpPr>
          <p:cNvPr id="13827" name="Google Shape;13827;p39"/>
          <p:cNvSpPr txBox="1"/>
          <p:nvPr>
            <p:ph idx="1" type="subTitle"/>
          </p:nvPr>
        </p:nvSpPr>
        <p:spPr>
          <a:xfrm>
            <a:off x="823400" y="1311875"/>
            <a:ext cx="3452100" cy="35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K-means is a popular clustering algorithm for unsupervised machine learning. It groups similar data point into a predefined number of groups.</a:t>
            </a:r>
            <a:endParaRPr/>
          </a:p>
          <a:p>
            <a:pPr indent="0" lvl="0" marL="0" rtl="0" algn="l">
              <a:spcBef>
                <a:spcPts val="1600"/>
              </a:spcBef>
              <a:spcAft>
                <a:spcPts val="0"/>
              </a:spcAft>
              <a:buNone/>
            </a:pPr>
            <a:r>
              <a:rPr b="1" lang="en"/>
              <a:t>Clustering</a:t>
            </a:r>
            <a:r>
              <a:rPr lang="en"/>
              <a:t>: a machine learning technique for identifying and grouping similar data points (e.g. customers) together.</a:t>
            </a:r>
            <a:endParaRPr/>
          </a:p>
          <a:p>
            <a:pPr indent="0" lvl="0" marL="0" rtl="0" algn="l">
              <a:spcBef>
                <a:spcPts val="1600"/>
              </a:spcBef>
              <a:spcAft>
                <a:spcPts val="1600"/>
              </a:spcAft>
              <a:buNone/>
            </a:pPr>
            <a:r>
              <a:rPr lang="en"/>
              <a:t>One of the most challenging aspects of using K-mean is deciding how many clusters to form. So to identify that we computed mathematically by using Silhouette Score.</a:t>
            </a:r>
            <a:endParaRPr/>
          </a:p>
        </p:txBody>
      </p:sp>
      <p:pic>
        <p:nvPicPr>
          <p:cNvPr id="13828" name="Google Shape;13828;p39"/>
          <p:cNvPicPr preferRelativeResize="0"/>
          <p:nvPr/>
        </p:nvPicPr>
        <p:blipFill rotWithShape="1">
          <a:blip r:embed="rId3">
            <a:alphaModFix/>
          </a:blip>
          <a:srcRect b="0" l="0" r="0" t="14081"/>
          <a:stretch/>
        </p:blipFill>
        <p:spPr>
          <a:xfrm>
            <a:off x="4275500" y="1560200"/>
            <a:ext cx="4275576" cy="3203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alms Presentation by Slidesgo">
  <a:themeElements>
    <a:clrScheme name="Simple Light">
      <a:dk1>
        <a:srgbClr val="000000"/>
      </a:dk1>
      <a:lt1>
        <a:srgbClr val="FFFFFF"/>
      </a:lt1>
      <a:dk2>
        <a:srgbClr val="FFFFFF"/>
      </a:dk2>
      <a:lt2>
        <a:srgbClr val="FFFFFF"/>
      </a:lt2>
      <a:accent1>
        <a:srgbClr val="3D464E"/>
      </a:accent1>
      <a:accent2>
        <a:srgbClr val="C1D4D2"/>
      </a:accent2>
      <a:accent3>
        <a:srgbClr val="D7AF85"/>
      </a:accent3>
      <a:accent4>
        <a:srgbClr val="F1F1F1"/>
      </a:accent4>
      <a:accent5>
        <a:srgbClr val="A1ACB7"/>
      </a:accent5>
      <a:accent6>
        <a:srgbClr val="DFE7E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